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84" r:id="rId3"/>
    <p:sldId id="261" r:id="rId4"/>
    <p:sldId id="258" r:id="rId5"/>
    <p:sldId id="262" r:id="rId6"/>
    <p:sldId id="290" r:id="rId7"/>
    <p:sldId id="265" r:id="rId8"/>
    <p:sldId id="266" r:id="rId9"/>
    <p:sldId id="296" r:id="rId10"/>
    <p:sldId id="297" r:id="rId11"/>
    <p:sldId id="298" r:id="rId12"/>
    <p:sldId id="299" r:id="rId13"/>
    <p:sldId id="300" r:id="rId14"/>
    <p:sldId id="301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verpass" panose="020B0604020202020204" charset="0"/>
      <p:regular r:id="rId26"/>
      <p:bold r:id="rId27"/>
      <p:italic r:id="rId28"/>
      <p:boldItalic r:id="rId29"/>
    </p:embeddedFont>
    <p:embeddedFont>
      <p:font typeface="Overpass ExtraBold" panose="020B0604020202020204" charset="0"/>
      <p:bold r:id="rId30"/>
      <p:boldItalic r:id="rId31"/>
    </p:embeddedFont>
    <p:embeddedFont>
      <p:font typeface="Overpass SemiBold" panose="020B0604020202020204" charset="0"/>
      <p:bold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44"/>
    <a:srgbClr val="5C0A2A"/>
    <a:srgbClr val="490A62"/>
    <a:srgbClr val="350012"/>
    <a:srgbClr val="53BCB1"/>
    <a:srgbClr val="2B0416"/>
    <a:srgbClr val="9D0C35"/>
    <a:srgbClr val="8AD2CB"/>
    <a:srgbClr val="A30B36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44252-C6E4-4A5F-B592-838E8EE859BE}" v="34" dt="2022-07-04T11:58:16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744" autoAdjust="0"/>
  </p:normalViewPr>
  <p:slideViewPr>
    <p:cSldViewPr snapToGrid="0" showGuides="1">
      <p:cViewPr varScale="1">
        <p:scale>
          <a:sx n="100" d="100"/>
          <a:sy n="100" d="100"/>
        </p:scale>
        <p:origin x="120" y="3282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8AA88B98-E78D-4C1F-AA8A-7E7454ECCDBE}"/>
    <pc:docChg chg="undo custSel addSld delSld modSld">
      <pc:chgData name="Amal R Babu" userId="3a292d0a-112b-4bc3-bf38-7771656893d2" providerId="ADAL" clId="{8AA88B98-E78D-4C1F-AA8A-7E7454ECCDBE}" dt="2022-06-29T09:53:54.370" v="1019" actId="20577"/>
      <pc:docMkLst>
        <pc:docMk/>
      </pc:docMkLst>
      <pc:sldChg chg="modSp">
        <pc:chgData name="Amal R Babu" userId="3a292d0a-112b-4bc3-bf38-7771656893d2" providerId="ADAL" clId="{8AA88B98-E78D-4C1F-AA8A-7E7454ECCDBE}" dt="2022-06-29T09:53:54.370" v="1019" actId="20577"/>
        <pc:sldMkLst>
          <pc:docMk/>
          <pc:sldMk cId="3977320858" sldId="267"/>
        </pc:sldMkLst>
        <pc:spChg chg="mod">
          <ac:chgData name="Amal R Babu" userId="3a292d0a-112b-4bc3-bf38-7771656893d2" providerId="ADAL" clId="{8AA88B98-E78D-4C1F-AA8A-7E7454ECCDBE}" dt="2022-06-29T09:53:54.370" v="1019" actId="20577"/>
          <ac:spMkLst>
            <pc:docMk/>
            <pc:sldMk cId="3977320858" sldId="267"/>
            <ac:spMk id="6" creationId="{D448F905-54AA-4613-201A-234C776EF9F2}"/>
          </ac:spMkLst>
        </pc:spChg>
      </pc:sldChg>
      <pc:sldChg chg="modAnim">
        <pc:chgData name="Amal R Babu" userId="3a292d0a-112b-4bc3-bf38-7771656893d2" providerId="ADAL" clId="{8AA88B98-E78D-4C1F-AA8A-7E7454ECCDBE}" dt="2022-06-29T08:58:32.139" v="1015"/>
        <pc:sldMkLst>
          <pc:docMk/>
          <pc:sldMk cId="4001158428" sldId="285"/>
        </pc:sldMkLst>
      </pc:sldChg>
      <pc:sldChg chg="modSp mod">
        <pc:chgData name="Amal R Babu" userId="3a292d0a-112b-4bc3-bf38-7771656893d2" providerId="ADAL" clId="{8AA88B98-E78D-4C1F-AA8A-7E7454ECCDBE}" dt="2022-06-29T05:53:35.992" v="94" actId="2711"/>
        <pc:sldMkLst>
          <pc:docMk/>
          <pc:sldMk cId="3923647677" sldId="287"/>
        </pc:sldMkLst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7" creationId="{CDD1AC6B-0290-3191-7F0A-C0FF9089DA76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6" creationId="{EFA8B2E6-A91C-A7D4-3290-883471300CA9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7" creationId="{0FD42D4F-70B4-3096-3095-9632A104A958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2" creationId="{468ADE56-6ECC-EE57-0963-C7D5FEBC3B9C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6" creationId="{4782318E-BD97-B46C-5401-523D65179532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3" creationId="{202D455B-FDE9-CB96-F241-F637F5B4A048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5" creationId="{8B40258E-9B35-E7B3-0C02-B30A750232B4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7" creationId="{1624536A-A6CF-AD5D-9B70-9F338FBCCEC1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8" creationId="{76005B2B-213A-2E77-1510-F3B2A0D1FF7C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9" creationId="{1DA5EB66-1AA6-0EC2-588B-DA23E97A7A57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1" creationId="{3E64B9AC-3155-E934-0A65-676F4014D899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3" creationId="{063AA4EE-DFA6-EEF1-962C-367053712533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4" creationId="{3DF5E36A-3B48-7505-1C6D-CA7B460552C1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9" creationId="{12C6F1BA-8E96-0D3F-FEC4-565BF620D1D3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1" creationId="{BD19B99F-3D67-776A-B466-9FF75F5D577D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2" creationId="{F7DF536B-26D6-0C5D-F8DC-28D91B74C458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4" creationId="{FB8F5D36-CF83-7AE2-1853-27906DB7EE73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5" creationId="{DFEFCBE2-BFCC-9859-5FDF-7834395EDF11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60" creationId="{22AA9118-0146-FD4A-BECF-A463B620B152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1" creationId="{A1B997A2-E144-0875-D442-7AF4584EEE5F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6" creationId="{03A4F14A-5A36-239F-229A-391E84DC0599}"/>
          </ac:spMkLst>
        </pc:spChg>
      </pc:sldChg>
      <pc:sldChg chg="modAnim">
        <pc:chgData name="Amal R Babu" userId="3a292d0a-112b-4bc3-bf38-7771656893d2" providerId="ADAL" clId="{8AA88B98-E78D-4C1F-AA8A-7E7454ECCDBE}" dt="2022-06-29T08:57:53.923" v="1014"/>
        <pc:sldMkLst>
          <pc:docMk/>
          <pc:sldMk cId="4002777039" sldId="290"/>
        </pc:sldMkLst>
      </pc:sldChg>
      <pc:sldChg chg="addSp delSp modSp add del mod delAnim modAnim">
        <pc:chgData name="Amal R Babu" userId="3a292d0a-112b-4bc3-bf38-7771656893d2" providerId="ADAL" clId="{8AA88B98-E78D-4C1F-AA8A-7E7454ECCDBE}" dt="2022-06-29T08:51:09.018" v="953" actId="47"/>
        <pc:sldMkLst>
          <pc:docMk/>
          <pc:sldMk cId="736354325" sldId="292"/>
        </pc:sldMkLst>
        <pc:spChg chg="del mod topLvl">
          <ac:chgData name="Amal R Babu" userId="3a292d0a-112b-4bc3-bf38-7771656893d2" providerId="ADAL" clId="{8AA88B98-E78D-4C1F-AA8A-7E7454ECCDBE}" dt="2022-06-29T06:47:00.880" v="490" actId="478"/>
          <ac:spMkLst>
            <pc:docMk/>
            <pc:sldMk cId="736354325" sldId="292"/>
            <ac:spMk id="5" creationId="{732F59C1-2F8A-23EF-8541-59FA7117AC64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1" creationId="{FFA85503-935A-0E69-7455-7486CF6DD582}"/>
          </ac:spMkLst>
        </pc:spChg>
        <pc:spChg chg="add del mod">
          <ac:chgData name="Amal R Babu" userId="3a292d0a-112b-4bc3-bf38-7771656893d2" providerId="ADAL" clId="{8AA88B98-E78D-4C1F-AA8A-7E7454ECCDBE}" dt="2022-06-29T06:40:48.219" v="411" actId="478"/>
          <ac:spMkLst>
            <pc:docMk/>
            <pc:sldMk cId="736354325" sldId="292"/>
            <ac:spMk id="22" creationId="{2DFB9F3A-1FF5-F58D-7AC4-023024E0DA11}"/>
          </ac:spMkLst>
        </pc:spChg>
        <pc:spChg chg="add del mod">
          <ac:chgData name="Amal R Babu" userId="3a292d0a-112b-4bc3-bf38-7771656893d2" providerId="ADAL" clId="{8AA88B98-E78D-4C1F-AA8A-7E7454ECCDBE}" dt="2022-06-29T08:38:23.753" v="826" actId="478"/>
          <ac:spMkLst>
            <pc:docMk/>
            <pc:sldMk cId="736354325" sldId="292"/>
            <ac:spMk id="40" creationId="{715B2F13-8D45-C324-332B-855845BD6F85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8" creationId="{6740B295-E295-C556-034D-60596A12108C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9" creationId="{3FDDF012-79F4-629A-FB99-7C4C8F466D3E}"/>
          </ac:spMkLst>
        </pc:spChg>
        <pc:spChg chg="add mod ord topLvl">
          <ac:chgData name="Amal R Babu" userId="3a292d0a-112b-4bc3-bf38-7771656893d2" providerId="ADAL" clId="{8AA88B98-E78D-4C1F-AA8A-7E7454ECCDBE}" dt="2022-06-29T08:38:30.221" v="827" actId="164"/>
          <ac:spMkLst>
            <pc:docMk/>
            <pc:sldMk cId="736354325" sldId="292"/>
            <ac:spMk id="280" creationId="{BDF5568A-6845-0298-AA92-4F3BF96479F7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2" creationId="{4D053C0C-6C0D-FBF8-1035-83BCCF7961D3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3" creationId="{F16B4DF2-6D29-67C0-2ED2-E7EE1CB054F1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0" creationId="{6343BF8F-AACD-1B10-C904-2DE6DA5A9BC0}"/>
          </ac:spMkLst>
        </pc:spChg>
        <pc:spChg chg="add mod topLvl">
          <ac:chgData name="Amal R Babu" userId="3a292d0a-112b-4bc3-bf38-7771656893d2" providerId="ADAL" clId="{8AA88B98-E78D-4C1F-AA8A-7E7454ECCDBE}" dt="2022-06-29T08:38:33.253" v="828" actId="164"/>
          <ac:spMkLst>
            <pc:docMk/>
            <pc:sldMk cId="736354325" sldId="292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6" creationId="{30A00217-3B61-5F73-3D53-7DE659D9C13F}"/>
          </ac:spMkLst>
        </pc:spChg>
        <pc:spChg chg="add mod topLvl">
          <ac:chgData name="Amal R Babu" userId="3a292d0a-112b-4bc3-bf38-7771656893d2" providerId="ADAL" clId="{8AA88B98-E78D-4C1F-AA8A-7E7454ECCDBE}" dt="2022-06-29T08:38:35.813" v="829" actId="164"/>
          <ac:spMkLst>
            <pc:docMk/>
            <pc:sldMk cId="736354325" sldId="292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2" creationId="{8EB77827-3C81-AC15-95A4-D52DB28CA66F}"/>
          </ac:spMkLst>
        </pc:spChg>
        <pc:spChg chg="add mod topLvl">
          <ac:chgData name="Amal R Babu" userId="3a292d0a-112b-4bc3-bf38-7771656893d2" providerId="ADAL" clId="{8AA88B98-E78D-4C1F-AA8A-7E7454ECCDBE}" dt="2022-06-29T08:38:38.067" v="830" actId="164"/>
          <ac:spMkLst>
            <pc:docMk/>
            <pc:sldMk cId="736354325" sldId="292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3" creationId="{96CF70B0-441C-B980-5851-3109E449E375}"/>
          </ac:spMkLst>
        </pc:spChg>
        <pc:spChg chg="del mod topLvl">
          <ac:chgData name="Amal R Babu" userId="3a292d0a-112b-4bc3-bf38-7771656893d2" providerId="ADAL" clId="{8AA88B98-E78D-4C1F-AA8A-7E7454ECCDBE}" dt="2022-06-29T06:48:01.654" v="506" actId="478"/>
          <ac:spMkLst>
            <pc:docMk/>
            <pc:sldMk cId="736354325" sldId="292"/>
            <ac:spMk id="764" creationId="{48701AF4-D892-17A0-E2F9-ED126E9BFA7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34:07.573" v="804" actId="20577"/>
          <ac:spMkLst>
            <pc:docMk/>
            <pc:sldMk cId="736354325" sldId="292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800" creationId="{FDE1D6EC-6D82-8C55-C28E-C49B1929487A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69" creationId="{A450A653-D310-8FF3-257A-0D650E6A14A8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0" creationId="{129BBB78-26D7-FCFE-C6E0-A5A396453696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1" creationId="{D48B5F8C-1AC1-E5FA-D24D-11E6C0AF2A4E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2" creationId="{1ACEA28C-7798-91C1-1A4E-273F9245B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6" creationId="{EFA8B2E6-A91C-A7D4-3290-883471300CA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8" creationId="{EC7AACE4-F20E-CE34-B3C8-995C34FE9B02}"/>
          </ac:spMkLst>
        </pc:spChg>
        <pc:spChg chg="del mod topLvl">
          <ac:chgData name="Amal R Babu" userId="3a292d0a-112b-4bc3-bf38-7771656893d2" providerId="ADAL" clId="{8AA88B98-E78D-4C1F-AA8A-7E7454ECCDBE}" dt="2022-06-29T08:17:24.306" v="524" actId="478"/>
          <ac:spMkLst>
            <pc:docMk/>
            <pc:sldMk cId="736354325" sldId="292"/>
            <ac:spMk id="1099" creationId="{5710729C-02F8-A1EB-6F3E-EFFD2C02DE9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00" creationId="{C3B955DF-31DC-B102-E4F3-725A72171A68}"/>
          </ac:spMkLst>
        </pc:spChg>
        <pc:spChg chg="del mod topLvl">
          <ac:chgData name="Amal R Babu" userId="3a292d0a-112b-4bc3-bf38-7771656893d2" providerId="ADAL" clId="{8AA88B98-E78D-4C1F-AA8A-7E7454ECCDBE}" dt="2022-06-29T08:18:41.192" v="555" actId="478"/>
          <ac:spMkLst>
            <pc:docMk/>
            <pc:sldMk cId="736354325" sldId="292"/>
            <ac:spMk id="1101" creationId="{837F4549-58F6-AC6E-77C7-0A4CFF1219C7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7" creationId="{0FD42D4F-70B4-3096-3095-9632A104A95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35:21.948" v="810" actId="20577"/>
          <ac:spMkLst>
            <pc:docMk/>
            <pc:sldMk cId="736354325" sldId="292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4" creationId="{B7E4DD8F-A563-EDA7-0857-979A94513940}"/>
          </ac:spMkLst>
        </pc:spChg>
        <pc:spChg chg="del mod topLvl">
          <ac:chgData name="Amal R Babu" userId="3a292d0a-112b-4bc3-bf38-7771656893d2" providerId="ADAL" clId="{8AA88B98-E78D-4C1F-AA8A-7E7454ECCDBE}" dt="2022-06-29T08:26:00.145" v="605" actId="478"/>
          <ac:spMkLst>
            <pc:docMk/>
            <pc:sldMk cId="736354325" sldId="292"/>
            <ac:spMk id="1165" creationId="{87739A33-AFEE-065D-C605-F2E2165043C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6" creationId="{4F852FF7-7BDC-7383-9A7E-BC6865C5363B}"/>
          </ac:spMkLst>
        </pc:spChg>
        <pc:spChg chg="del mod topLvl">
          <ac:chgData name="Amal R Babu" userId="3a292d0a-112b-4bc3-bf38-7771656893d2" providerId="ADAL" clId="{8AA88B98-E78D-4C1F-AA8A-7E7454ECCDBE}" dt="2022-06-29T08:26:19.827" v="608" actId="478"/>
          <ac:spMkLst>
            <pc:docMk/>
            <pc:sldMk cId="736354325" sldId="292"/>
            <ac:spMk id="1167" creationId="{565869CE-43FA-6B02-172D-2A373B58073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4" creationId="{944A1341-2048-2DF2-82C6-3ED1C328DC1C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6" creationId="{4782318E-BD97-B46C-5401-523D65179532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3" creationId="{202D455B-FDE9-CB96-F241-F637F5B4A04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1" creationId="{18037F8A-F568-409B-9BE3-2B0B096E3003}"/>
          </ac:spMkLst>
        </pc:spChg>
        <pc:spChg chg="del mod topLvl">
          <ac:chgData name="Amal R Babu" userId="3a292d0a-112b-4bc3-bf38-7771656893d2" providerId="ADAL" clId="{8AA88B98-E78D-4C1F-AA8A-7E7454ECCDBE}" dt="2022-06-29T08:26:33.387" v="612" actId="478"/>
          <ac:spMkLst>
            <pc:docMk/>
            <pc:sldMk cId="736354325" sldId="292"/>
            <ac:spMk id="1202" creationId="{F9F9C362-0EF8-9DBA-1B38-02E545C9DA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3" creationId="{4ED0D57A-F028-9471-1615-79144BD98208}"/>
          </ac:spMkLst>
        </pc:spChg>
        <pc:spChg chg="del mod topLvl">
          <ac:chgData name="Amal R Babu" userId="3a292d0a-112b-4bc3-bf38-7771656893d2" providerId="ADAL" clId="{8AA88B98-E78D-4C1F-AA8A-7E7454ECCDBE}" dt="2022-06-29T08:26:50.734" v="617" actId="478"/>
          <ac:spMkLst>
            <pc:docMk/>
            <pc:sldMk cId="736354325" sldId="292"/>
            <ac:spMk id="1204" creationId="{B86729A8-62A3-8A2A-E3AD-8A855EFA5A8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5" creationId="{8B40258E-9B35-E7B3-0C02-B30A750232B4}"/>
          </ac:spMkLst>
        </pc:spChg>
        <pc:spChg chg="del mod topLvl">
          <ac:chgData name="Amal R Babu" userId="3a292d0a-112b-4bc3-bf38-7771656893d2" providerId="ADAL" clId="{8AA88B98-E78D-4C1F-AA8A-7E7454ECCDBE}" dt="2022-06-29T08:26:50.131" v="616" actId="478"/>
          <ac:spMkLst>
            <pc:docMk/>
            <pc:sldMk cId="736354325" sldId="292"/>
            <ac:spMk id="1227" creationId="{1624536A-A6CF-AD5D-9B70-9F338FBCCEC1}"/>
          </ac:spMkLst>
        </pc:spChg>
        <pc:spChg chg="del mod topLvl">
          <ac:chgData name="Amal R Babu" userId="3a292d0a-112b-4bc3-bf38-7771656893d2" providerId="ADAL" clId="{8AA88B98-E78D-4C1F-AA8A-7E7454ECCDBE}" dt="2022-06-29T08:26:48.404" v="614" actId="478"/>
          <ac:spMkLst>
            <pc:docMk/>
            <pc:sldMk cId="736354325" sldId="292"/>
            <ac:spMk id="1228" creationId="{76005B2B-213A-2E77-1510-F3B2A0D1FF7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30" creationId="{CD7C4FDD-F66A-52E3-B052-756848E484D0}"/>
          </ac:spMkLst>
        </pc:spChg>
        <pc:spChg chg="del mod topLvl">
          <ac:chgData name="Amal R Babu" userId="3a292d0a-112b-4bc3-bf38-7771656893d2" providerId="ADAL" clId="{8AA88B98-E78D-4C1F-AA8A-7E7454ECCDBE}" dt="2022-06-29T08:28:29.620" v="669" actId="478"/>
          <ac:spMkLst>
            <pc:docMk/>
            <pc:sldMk cId="736354325" sldId="292"/>
            <ac:spMk id="1231" creationId="{0B33F312-8032-B4E6-87B8-07EC8CE1DCFF}"/>
          </ac:spMkLst>
        </pc:spChg>
        <pc:spChg chg="del mod topLvl">
          <ac:chgData name="Amal R Babu" userId="3a292d0a-112b-4bc3-bf38-7771656893d2" providerId="ADAL" clId="{8AA88B98-E78D-4C1F-AA8A-7E7454ECCDBE}" dt="2022-06-29T08:28:35.217" v="671" actId="478"/>
          <ac:spMkLst>
            <pc:docMk/>
            <pc:sldMk cId="736354325" sldId="292"/>
            <ac:spMk id="1232" creationId="{E8A5AF9C-FABB-6BF4-E447-E5C60869FE22}"/>
          </ac:spMkLst>
        </pc:spChg>
        <pc:spChg chg="del mod topLvl">
          <ac:chgData name="Amal R Babu" userId="3a292d0a-112b-4bc3-bf38-7771656893d2" providerId="ADAL" clId="{8AA88B98-E78D-4C1F-AA8A-7E7454ECCDBE}" dt="2022-06-29T08:28:39.404" v="672" actId="478"/>
          <ac:spMkLst>
            <pc:docMk/>
            <pc:sldMk cId="736354325" sldId="292"/>
            <ac:spMk id="1233" creationId="{68813FE2-D587-0234-5242-9E1407EF4D7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9" creationId="{1DA5EB66-1AA6-0EC2-588B-DA23E97A7A57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7" creationId="{ECE714CB-F848-0577-8CF4-EBC5970875D3}"/>
          </ac:spMkLst>
        </pc:spChg>
        <pc:spChg chg="del mod topLvl">
          <ac:chgData name="Amal R Babu" userId="3a292d0a-112b-4bc3-bf38-7771656893d2" providerId="ADAL" clId="{8AA88B98-E78D-4C1F-AA8A-7E7454ECCDBE}" dt="2022-06-29T08:28:47.096" v="677" actId="478"/>
          <ac:spMkLst>
            <pc:docMk/>
            <pc:sldMk cId="736354325" sldId="292"/>
            <ac:spMk id="1268" creationId="{FA272683-8812-CE93-96A1-B4F479A6CBC9}"/>
          </ac:spMkLst>
        </pc:spChg>
        <pc:spChg chg="del mod topLvl">
          <ac:chgData name="Amal R Babu" userId="3a292d0a-112b-4bc3-bf38-7771656893d2" providerId="ADAL" clId="{8AA88B98-E78D-4C1F-AA8A-7E7454ECCDBE}" dt="2022-06-29T08:28:48.488" v="679" actId="478"/>
          <ac:spMkLst>
            <pc:docMk/>
            <pc:sldMk cId="736354325" sldId="292"/>
            <ac:spMk id="1269" creationId="{7C5DCDE5-E585-13A2-056C-E1247DEA1B77}"/>
          </ac:spMkLst>
        </pc:spChg>
        <pc:spChg chg="del mod topLvl">
          <ac:chgData name="Amal R Babu" userId="3a292d0a-112b-4bc3-bf38-7771656893d2" providerId="ADAL" clId="{8AA88B98-E78D-4C1F-AA8A-7E7454ECCDBE}" dt="2022-06-29T08:28:51.565" v="682" actId="478"/>
          <ac:spMkLst>
            <pc:docMk/>
            <pc:sldMk cId="736354325" sldId="292"/>
            <ac:spMk id="1270" creationId="{125334E6-3594-4C8E-F945-1CDA4B242B6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1" creationId="{3E64B9AC-3155-E934-0A65-676F4014D899}"/>
          </ac:spMkLst>
        </pc:spChg>
        <pc:spChg chg="del mod topLvl">
          <ac:chgData name="Amal R Babu" userId="3a292d0a-112b-4bc3-bf38-7771656893d2" providerId="ADAL" clId="{8AA88B98-E78D-4C1F-AA8A-7E7454ECCDBE}" dt="2022-06-29T08:28:50.850" v="681" actId="478"/>
          <ac:spMkLst>
            <pc:docMk/>
            <pc:sldMk cId="736354325" sldId="292"/>
            <ac:spMk id="1293" creationId="{063AA4EE-DFA6-EEF1-962C-367053712533}"/>
          </ac:spMkLst>
        </pc:spChg>
        <pc:spChg chg="del mod topLvl">
          <ac:chgData name="Amal R Babu" userId="3a292d0a-112b-4bc3-bf38-7771656893d2" providerId="ADAL" clId="{8AA88B98-E78D-4C1F-AA8A-7E7454ECCDBE}" dt="2022-06-29T08:28:52.507" v="683" actId="478"/>
          <ac:spMkLst>
            <pc:docMk/>
            <pc:sldMk cId="736354325" sldId="292"/>
            <ac:spMk id="1294" creationId="{3DF5E36A-3B48-7505-1C6D-CA7B460552C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5" creationId="{DC0E507A-7A41-BBD3-615B-6969968B9787}"/>
          </ac:spMkLst>
        </pc:spChg>
        <pc:spChg chg="del mod topLvl">
          <ac:chgData name="Amal R Babu" userId="3a292d0a-112b-4bc3-bf38-7771656893d2" providerId="ADAL" clId="{8AA88B98-E78D-4C1F-AA8A-7E7454ECCDBE}" dt="2022-06-29T08:30:10.937" v="709" actId="478"/>
          <ac:spMkLst>
            <pc:docMk/>
            <pc:sldMk cId="736354325" sldId="292"/>
            <ac:spMk id="1296" creationId="{057C5ED1-72B0-38D4-0DEE-E7BDEEC9965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7" creationId="{29F4407E-5D91-6797-7FFC-E2D65DC44004}"/>
          </ac:spMkLst>
        </pc:spChg>
        <pc:spChg chg="del mod topLvl">
          <ac:chgData name="Amal R Babu" userId="3a292d0a-112b-4bc3-bf38-7771656893d2" providerId="ADAL" clId="{8AA88B98-E78D-4C1F-AA8A-7E7454ECCDBE}" dt="2022-06-29T08:30:14.814" v="712" actId="478"/>
          <ac:spMkLst>
            <pc:docMk/>
            <pc:sldMk cId="736354325" sldId="292"/>
            <ac:spMk id="1298" creationId="{FE801034-AA70-B6D7-0AB3-B98E93DED6EA}"/>
          </ac:spMkLst>
        </pc:spChg>
        <pc:spChg chg="del mod topLvl">
          <ac:chgData name="Amal R Babu" userId="3a292d0a-112b-4bc3-bf38-7771656893d2" providerId="ADAL" clId="{8AA88B98-E78D-4C1F-AA8A-7E7454ECCDBE}" dt="2022-06-29T08:30:20.732" v="715" actId="478"/>
          <ac:spMkLst>
            <pc:docMk/>
            <pc:sldMk cId="736354325" sldId="292"/>
            <ac:spMk id="1299" creationId="{DF9F7A8C-1489-9736-EF8D-13D1C37DCC10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9" creationId="{12C6F1BA-8E96-0D3F-FEC4-565BF620D1D3}"/>
          </ac:spMkLst>
        </pc:spChg>
        <pc:spChg chg="del mod topLvl">
          <ac:chgData name="Amal R Babu" userId="3a292d0a-112b-4bc3-bf38-7771656893d2" providerId="ADAL" clId="{8AA88B98-E78D-4C1F-AA8A-7E7454ECCDBE}" dt="2022-06-29T08:30:14.173" v="711" actId="478"/>
          <ac:spMkLst>
            <pc:docMk/>
            <pc:sldMk cId="736354325" sldId="292"/>
            <ac:spMk id="1311" creationId="{BD19B99F-3D67-776A-B466-9FF75F5D577D}"/>
          </ac:spMkLst>
        </pc:spChg>
        <pc:spChg chg="del mod topLvl">
          <ac:chgData name="Amal R Babu" userId="3a292d0a-112b-4bc3-bf38-7771656893d2" providerId="ADAL" clId="{8AA88B98-E78D-4C1F-AA8A-7E7454ECCDBE}" dt="2022-06-29T08:30:15.627" v="713" actId="478"/>
          <ac:spMkLst>
            <pc:docMk/>
            <pc:sldMk cId="736354325" sldId="292"/>
            <ac:spMk id="1312" creationId="{F7DF536B-26D6-0C5D-F8DC-28D91B74C458}"/>
          </ac:spMkLst>
        </pc:spChg>
        <pc:spChg chg="del mod topLvl">
          <ac:chgData name="Amal R Babu" userId="3a292d0a-112b-4bc3-bf38-7771656893d2" providerId="ADAL" clId="{8AA88B98-E78D-4C1F-AA8A-7E7454ECCDBE}" dt="2022-06-29T08:30:20.072" v="714" actId="478"/>
          <ac:spMkLst>
            <pc:docMk/>
            <pc:sldMk cId="736354325" sldId="292"/>
            <ac:spMk id="1314" creationId="{FB8F5D36-CF83-7AE2-1853-27906DB7EE73}"/>
          </ac:spMkLst>
        </pc:spChg>
        <pc:spChg chg="del mod topLvl">
          <ac:chgData name="Amal R Babu" userId="3a292d0a-112b-4bc3-bf38-7771656893d2" providerId="ADAL" clId="{8AA88B98-E78D-4C1F-AA8A-7E7454ECCDBE}" dt="2022-06-29T08:30:21.963" v="716" actId="478"/>
          <ac:spMkLst>
            <pc:docMk/>
            <pc:sldMk cId="736354325" sldId="292"/>
            <ac:spMk id="1315" creationId="{DFEFCBE2-BFCC-9859-5FDF-7834395EDF1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33" creationId="{1E910833-5C69-011B-A92F-3C65C51C5CD7}"/>
          </ac:spMkLst>
        </pc:spChg>
        <pc:spChg chg="del mod topLvl">
          <ac:chgData name="Amal R Babu" userId="3a292d0a-112b-4bc3-bf38-7771656893d2" providerId="ADAL" clId="{8AA88B98-E78D-4C1F-AA8A-7E7454ECCDBE}" dt="2022-06-29T08:30:27.753" v="719" actId="478"/>
          <ac:spMkLst>
            <pc:docMk/>
            <pc:sldMk cId="736354325" sldId="292"/>
            <ac:spMk id="1334" creationId="{7A553530-B44F-139F-D317-2798F9D3B37B}"/>
          </ac:spMkLst>
        </pc:spChg>
        <pc:spChg chg="del mod topLvl">
          <ac:chgData name="Amal R Babu" userId="3a292d0a-112b-4bc3-bf38-7771656893d2" providerId="ADAL" clId="{8AA88B98-E78D-4C1F-AA8A-7E7454ECCDBE}" dt="2022-06-29T08:30:32.459" v="722" actId="478"/>
          <ac:spMkLst>
            <pc:docMk/>
            <pc:sldMk cId="736354325" sldId="292"/>
            <ac:spMk id="1335" creationId="{2C62C774-06E3-1770-97EE-DDECF676B205}"/>
          </ac:spMkLst>
        </pc:spChg>
        <pc:spChg chg="del mod topLvl">
          <ac:chgData name="Amal R Babu" userId="3a292d0a-112b-4bc3-bf38-7771656893d2" providerId="ADAL" clId="{8AA88B98-E78D-4C1F-AA8A-7E7454ECCDBE}" dt="2022-06-29T08:30:34.429" v="724" actId="478"/>
          <ac:spMkLst>
            <pc:docMk/>
            <pc:sldMk cId="736354325" sldId="292"/>
            <ac:spMk id="1336" creationId="{F0448D0E-6C57-3367-5ECE-8F4170E770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8:30:30.259" v="720" actId="6549"/>
          <ac:spMkLst>
            <pc:docMk/>
            <pc:sldMk cId="736354325" sldId="292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60" creationId="{22AA9118-0146-FD4A-BECF-A463B620B1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61" creationId="{5A9A9A74-D2D4-9CA2-501F-7D57A949F524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2" creationId="{66C5C6D6-B062-A993-2A1A-9CD696BD49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3" creationId="{614CB8FE-7E7F-68C1-1432-66EFF32DB40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4" creationId="{98C29291-3153-BE25-A616-586171857F41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5" creationId="{3814DCCA-EFC8-55D6-7B21-293747A45E27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1" creationId="{A1B997A2-E144-0875-D442-7AF4584EEE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4" creationId="{3A22F41B-C23A-06E7-298C-D274DB0EDAFC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9" creationId="{DDCBE322-E625-7821-2139-4E679950985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0" creationId="{9D995134-3017-65C3-339E-2672CF16514A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1" creationId="{E791EE71-BAA3-5E2F-AA95-E2B01E8CDE1E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2" creationId="{78FDF0E8-1494-3B0D-9B68-A3BADC4BFBB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6" creationId="{03A4F14A-5A36-239F-229A-391E84DC0599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27" creationId="{9DA374C8-F7A2-6EE8-C1CF-C1746561072E}"/>
          </ac:spMkLst>
        </pc:spChg>
        <pc:grpChg chg="add del mod topLvl">
          <ac:chgData name="Amal R Babu" userId="3a292d0a-112b-4bc3-bf38-7771656893d2" providerId="ADAL" clId="{8AA88B98-E78D-4C1F-AA8A-7E7454ECCDBE}" dt="2022-06-29T08:30:23.941" v="717" actId="165"/>
          <ac:grpSpMkLst>
            <pc:docMk/>
            <pc:sldMk cId="736354325" sldId="292"/>
            <ac:grpSpMk id="7" creationId="{5B142FEF-D123-60A9-74AE-CBF7B2D08FCA}"/>
          </ac:grpSpMkLst>
        </pc:grpChg>
        <pc:grpChg chg="add del mod topLvl">
          <ac:chgData name="Amal R Babu" userId="3a292d0a-112b-4bc3-bf38-7771656893d2" providerId="ADAL" clId="{8AA88B98-E78D-4C1F-AA8A-7E7454ECCDBE}" dt="2022-06-29T08:29:42.055" v="706" actId="165"/>
          <ac:grpSpMkLst>
            <pc:docMk/>
            <pc:sldMk cId="736354325" sldId="292"/>
            <ac:grpSpMk id="8" creationId="{158B0995-9434-54FE-A2D6-207AFEFBBC2B}"/>
          </ac:grpSpMkLst>
        </pc:grpChg>
        <pc:grpChg chg="add del mod topLvl">
          <ac:chgData name="Amal R Babu" userId="3a292d0a-112b-4bc3-bf38-7771656893d2" providerId="ADAL" clId="{8AA88B98-E78D-4C1F-AA8A-7E7454ECCDBE}" dt="2022-06-29T08:28:44.132" v="675" actId="165"/>
          <ac:grpSpMkLst>
            <pc:docMk/>
            <pc:sldMk cId="736354325" sldId="292"/>
            <ac:grpSpMk id="9" creationId="{F7E1CA88-07E9-056C-1E3A-7E772A81A97B}"/>
          </ac:grpSpMkLst>
        </pc:grpChg>
        <pc:grpChg chg="add del mod topLvl">
          <ac:chgData name="Amal R Babu" userId="3a292d0a-112b-4bc3-bf38-7771656893d2" providerId="ADAL" clId="{8AA88B98-E78D-4C1F-AA8A-7E7454ECCDBE}" dt="2022-06-29T08:28:23.747" v="667" actId="165"/>
          <ac:grpSpMkLst>
            <pc:docMk/>
            <pc:sldMk cId="736354325" sldId="292"/>
            <ac:grpSpMk id="10" creationId="{CB2EDC67-18CE-3515-76ED-2CC4A4ED1867}"/>
          </ac:grpSpMkLst>
        </pc:grpChg>
        <pc:grpChg chg="add del mod topLvl">
          <ac:chgData name="Amal R Babu" userId="3a292d0a-112b-4bc3-bf38-7771656893d2" providerId="ADAL" clId="{8AA88B98-E78D-4C1F-AA8A-7E7454ECCDBE}" dt="2022-06-29T08:26:22.946" v="609" actId="165"/>
          <ac:grpSpMkLst>
            <pc:docMk/>
            <pc:sldMk cId="736354325" sldId="292"/>
            <ac:grpSpMk id="11" creationId="{3FC6D1CF-F897-247B-1EBE-D3AF1F81EB86}"/>
          </ac:grpSpMkLst>
        </pc:grpChg>
        <pc:grpChg chg="add del mod topLvl">
          <ac:chgData name="Amal R Babu" userId="3a292d0a-112b-4bc3-bf38-7771656893d2" providerId="ADAL" clId="{8AA88B98-E78D-4C1F-AA8A-7E7454ECCDBE}" dt="2022-06-29T08:25:45.463" v="602" actId="165"/>
          <ac:grpSpMkLst>
            <pc:docMk/>
            <pc:sldMk cId="736354325" sldId="292"/>
            <ac:grpSpMk id="12" creationId="{A05C0163-1925-91CA-3C70-0218A78549BE}"/>
          </ac:grpSpMkLst>
        </pc:grpChg>
        <pc:grpChg chg="add del mod topLvl">
          <ac:chgData name="Amal R Babu" userId="3a292d0a-112b-4bc3-bf38-7771656893d2" providerId="ADAL" clId="{8AA88B98-E78D-4C1F-AA8A-7E7454ECCDBE}" dt="2022-06-29T08:18:51.182" v="556" actId="165"/>
          <ac:grpSpMkLst>
            <pc:docMk/>
            <pc:sldMk cId="736354325" sldId="292"/>
            <ac:grpSpMk id="13" creationId="{9FF9E36B-52E8-A4A7-C3D1-818E888922D0}"/>
          </ac:grpSpMkLst>
        </pc:grpChg>
        <pc:grpChg chg="add del mod topLvl">
          <ac:chgData name="Amal R Babu" userId="3a292d0a-112b-4bc3-bf38-7771656893d2" providerId="ADAL" clId="{8AA88B98-E78D-4C1F-AA8A-7E7454ECCDBE}" dt="2022-06-29T08:17:07.628" v="521" actId="165"/>
          <ac:grpSpMkLst>
            <pc:docMk/>
            <pc:sldMk cId="736354325" sldId="292"/>
            <ac:grpSpMk id="14" creationId="{28D6B119-170B-CE35-AB04-C67E1C08F969}"/>
          </ac:grpSpMkLst>
        </pc:grpChg>
        <pc:grpChg chg="add del mod topLvl">
          <ac:chgData name="Amal R Babu" userId="3a292d0a-112b-4bc3-bf38-7771656893d2" providerId="ADAL" clId="{8AA88B98-E78D-4C1F-AA8A-7E7454ECCDBE}" dt="2022-06-29T08:16:44.940" v="517" actId="165"/>
          <ac:grpSpMkLst>
            <pc:docMk/>
            <pc:sldMk cId="736354325" sldId="292"/>
            <ac:grpSpMk id="15" creationId="{0392AAF4-489D-4E21-9BF4-9600AAD1B863}"/>
          </ac:grpSpMkLst>
        </pc:grpChg>
        <pc:grpChg chg="add del mod topLvl">
          <ac:chgData name="Amal R Babu" userId="3a292d0a-112b-4bc3-bf38-7771656893d2" providerId="ADAL" clId="{8AA88B98-E78D-4C1F-AA8A-7E7454ECCDBE}" dt="2022-06-29T06:46:55.775" v="488" actId="165"/>
          <ac:grpSpMkLst>
            <pc:docMk/>
            <pc:sldMk cId="736354325" sldId="292"/>
            <ac:grpSpMk id="16" creationId="{FEFBAF49-1527-E28F-1FFE-B368B646B6E1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7" creationId="{6876B113-05D8-5256-B8D2-BC19F7E84800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8" creationId="{C8730DEA-B806-7850-45FF-C0E6DF8EBB58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9" creationId="{6E8CD41C-F38D-9732-E9E6-C77C74B6FDB7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20" creationId="{ABF659E2-3D33-01B1-A0CA-1A1CEAE9CDE7}"/>
          </ac:grpSpMkLst>
        </pc:grpChg>
        <pc:grpChg chg="add mod ord topLvl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23" creationId="{C61D60BF-E0E1-A466-7F0F-8DC68287DF3E}"/>
          </ac:grpSpMkLst>
        </pc:grpChg>
        <pc:grpChg chg="add del mod">
          <ac:chgData name="Amal R Babu" userId="3a292d0a-112b-4bc3-bf38-7771656893d2" providerId="ADAL" clId="{8AA88B98-E78D-4C1F-AA8A-7E7454ECCDBE}" dt="2022-06-29T08:17:06.475" v="520" actId="165"/>
          <ac:grpSpMkLst>
            <pc:docMk/>
            <pc:sldMk cId="736354325" sldId="292"/>
            <ac:grpSpMk id="24" creationId="{6DFBC9D8-6F84-C24E-6CE5-669D446E7FF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5" creationId="{E50B0526-CBBE-4FC5-CE55-DEE029353F2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6" creationId="{AEC0CD58-F4B0-3FDB-A716-A19BCCFB3E0E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7" creationId="{53B1F86A-DA01-3298-1DF2-52168BAF3E3F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8" creationId="{B16F9A94-D7D5-1419-4436-26297D5ADC38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9" creationId="{F83D7022-5EC8-538C-4A5D-F251C4017111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0" creationId="{2686764F-1192-DFFC-5B74-DBB3ABB5AD1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1" creationId="{30CC112D-CD03-515E-47AE-6E3BAC92F10A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2" creationId="{FD998401-ECAC-E19B-152F-719DAACC0127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3" creationId="{51DDDD03-F9DB-6CAF-56D5-C7B2150B620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4" creationId="{65C98B24-AE58-6C71-5988-C8EA221158F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5" creationId="{084BF1D5-214F-72C5-27A2-77DE08D4B643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6" creationId="{12E745DE-7D21-5E78-BC0F-8DE95B04497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7" creationId="{EF9CAD97-E9DD-4018-3B4E-5E5B2506161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8" creationId="{B4DE2F84-A796-4669-7598-88B5BAD31340}"/>
          </ac:grpSpMkLst>
        </pc:grpChg>
        <pc:grpChg chg="add mod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39" creationId="{0C5197CB-8BE0-D62E-CF2A-2D239EB1C857}"/>
          </ac:grpSpMkLst>
        </pc:grpChg>
        <pc:grpChg chg="add mod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41" creationId="{44450FB7-6FC5-6B03-7260-B702C3F55741}"/>
          </ac:grpSpMkLst>
        </pc:grpChg>
        <pc:grpChg chg="add mod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42" creationId="{0A49BF1A-13E4-7230-5018-0ADB00CEE4DE}"/>
          </ac:grpSpMkLst>
        </pc:grpChg>
        <pc:grpChg chg="add mod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43" creationId="{F5E8F27D-7606-5DB9-3D5C-2C2ED3B83313}"/>
          </ac:grpSpMkLst>
        </pc:grpChg>
        <pc:grpChg chg="add mod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44" creationId="{65B8EEBD-CDF7-2F77-3C73-A950C9B76E94}"/>
          </ac:grpSpMkLst>
        </pc:grpChg>
        <pc:grpChg chg="add mod topLvl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286" creationId="{44531B84-4C51-89B6-3D43-3BDB57D03A53}"/>
          </ac:grpSpMkLst>
        </pc:grpChg>
        <pc:grpChg chg="add mod topLvl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292" creationId="{EE3B7A4F-31D6-73F2-608E-CBB217D2BD4F}"/>
          </ac:grpSpMkLst>
        </pc:grpChg>
        <pc:grpChg chg="add mod topLvl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298" creationId="{D60C5AFF-EFEA-CD5D-FA5D-574AD26F8843}"/>
          </ac:grpSpMkLst>
        </pc:grpChg>
        <pc:grpChg chg="del mod topLvl">
          <ac:chgData name="Amal R Babu" userId="3a292d0a-112b-4bc3-bf38-7771656893d2" providerId="ADAL" clId="{8AA88B98-E78D-4C1F-AA8A-7E7454ECCDBE}" dt="2022-06-29T06:46:59.186" v="489" actId="478"/>
          <ac:grpSpMkLst>
            <pc:docMk/>
            <pc:sldMk cId="736354325" sldId="292"/>
            <ac:grpSpMk id="778" creationId="{D7A317DA-0EF7-A689-E776-9485AE091C0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85" creationId="{0E01EC0F-63A2-947F-D315-B4D0AE635F8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5" creationId="{4FB71F12-B579-22E8-6D18-DC94999A5ED6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8" creationId="{BD2C435E-9224-F743-5B87-B54A1AE198F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1" creationId="{A79D7670-89DC-A754-2174-FB5E04436631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4" creationId="{8DAEEF7B-5A1F-986D-6F43-E63080325F1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06" creationId="{FCACA6DA-21E7-5D1D-DB81-1AB2AE5A23B2}"/>
          </ac:grpSpMkLst>
        </pc:grpChg>
        <pc:grpChg chg="del mod topLvl">
          <ac:chgData name="Amal R Babu" userId="3a292d0a-112b-4bc3-bf38-7771656893d2" providerId="ADAL" clId="{8AA88B98-E78D-4C1F-AA8A-7E7454ECCDBE}" dt="2022-06-29T08:17:23.627" v="523" actId="478"/>
          <ac:grpSpMkLst>
            <pc:docMk/>
            <pc:sldMk cId="736354325" sldId="292"/>
            <ac:grpSpMk id="1109" creationId="{B5B69401-94B3-429A-E64E-1205D072F75B}"/>
          </ac:grpSpMkLst>
        </pc:grpChg>
        <pc:grpChg chg="del mod topLvl">
          <ac:chgData name="Amal R Babu" userId="3a292d0a-112b-4bc3-bf38-7771656893d2" providerId="ADAL" clId="{8AA88B98-E78D-4C1F-AA8A-7E7454ECCDBE}" dt="2022-06-29T08:18:40.306" v="554" actId="478"/>
          <ac:grpSpMkLst>
            <pc:docMk/>
            <pc:sldMk cId="736354325" sldId="292"/>
            <ac:grpSpMk id="1115" creationId="{7FD79059-34F0-17A5-D082-C3D4D4DE9BB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72" creationId="{7FAA4C78-933D-140E-A4E0-6229513C4D9F}"/>
          </ac:grpSpMkLst>
        </pc:grpChg>
        <pc:grpChg chg="del mod topLvl">
          <ac:chgData name="Amal R Babu" userId="3a292d0a-112b-4bc3-bf38-7771656893d2" providerId="ADAL" clId="{8AA88B98-E78D-4C1F-AA8A-7E7454ECCDBE}" dt="2022-06-29T08:25:59.396" v="604" actId="478"/>
          <ac:grpSpMkLst>
            <pc:docMk/>
            <pc:sldMk cId="736354325" sldId="292"/>
            <ac:grpSpMk id="1175" creationId="{55C9A77E-CF8A-E8C1-88B4-D8739AFA3391}"/>
          </ac:grpSpMkLst>
        </pc:grpChg>
        <pc:grpChg chg="del mod topLvl">
          <ac:chgData name="Amal R Babu" userId="3a292d0a-112b-4bc3-bf38-7771656893d2" providerId="ADAL" clId="{8AA88B98-E78D-4C1F-AA8A-7E7454ECCDBE}" dt="2022-06-29T08:26:19.164" v="607" actId="478"/>
          <ac:grpSpMkLst>
            <pc:docMk/>
            <pc:sldMk cId="736354325" sldId="292"/>
            <ac:grpSpMk id="1181" creationId="{C0AC2C81-E74F-1A8C-ECF6-61776906B506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17" creationId="{1A55AB4A-6FA8-53FF-640D-45367C5F9A5E}"/>
          </ac:grpSpMkLst>
        </pc:grpChg>
        <pc:grpChg chg="del mod topLvl">
          <ac:chgData name="Amal R Babu" userId="3a292d0a-112b-4bc3-bf38-7771656893d2" providerId="ADAL" clId="{8AA88B98-E78D-4C1F-AA8A-7E7454ECCDBE}" dt="2022-06-29T08:26:32.630" v="611" actId="478"/>
          <ac:grpSpMkLst>
            <pc:docMk/>
            <pc:sldMk cId="736354325" sldId="292"/>
            <ac:grpSpMk id="1220" creationId="{4143B848-AE56-7B43-B3A3-213DCC991F6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23" creationId="{795F9EC2-C7F5-1BE1-0C83-18CD6B955425}"/>
          </ac:grpSpMkLst>
        </pc:grpChg>
        <pc:grpChg chg="del mod topLvl">
          <ac:chgData name="Amal R Babu" userId="3a292d0a-112b-4bc3-bf38-7771656893d2" providerId="ADAL" clId="{8AA88B98-E78D-4C1F-AA8A-7E7454ECCDBE}" dt="2022-06-29T08:26:48.404" v="614" actId="478"/>
          <ac:grpSpMkLst>
            <pc:docMk/>
            <pc:sldMk cId="736354325" sldId="292"/>
            <ac:grpSpMk id="1226" creationId="{ABBDA284-7811-86AE-9978-3DD9D9B75AB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38" creationId="{5DA7163E-F69C-6574-0C7F-51EADD1412C6}"/>
          </ac:grpSpMkLst>
        </pc:grpChg>
        <pc:grpChg chg="del mod topLvl">
          <ac:chgData name="Amal R Babu" userId="3a292d0a-112b-4bc3-bf38-7771656893d2" providerId="ADAL" clId="{8AA88B98-E78D-4C1F-AA8A-7E7454ECCDBE}" dt="2022-06-29T08:28:29.081" v="668" actId="478"/>
          <ac:grpSpMkLst>
            <pc:docMk/>
            <pc:sldMk cId="736354325" sldId="292"/>
            <ac:grpSpMk id="1241" creationId="{2A587604-BCDD-2319-A34C-58310F41C074}"/>
          </ac:grpSpMkLst>
        </pc:grpChg>
        <pc:grpChg chg="del mod topLvl">
          <ac:chgData name="Amal R Babu" userId="3a292d0a-112b-4bc3-bf38-7771656893d2" providerId="ADAL" clId="{8AA88B98-E78D-4C1F-AA8A-7E7454ECCDBE}" dt="2022-06-29T08:28:40.155" v="673" actId="478"/>
          <ac:grpSpMkLst>
            <pc:docMk/>
            <pc:sldMk cId="736354325" sldId="292"/>
            <ac:grpSpMk id="1247" creationId="{09814D3C-2711-574B-DBA0-2BF1C887BA8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83" creationId="{5BDE9DC9-4573-D4DC-BD09-4E9009F400F2}"/>
          </ac:grpSpMkLst>
        </pc:grpChg>
        <pc:grpChg chg="del mod topLvl">
          <ac:chgData name="Amal R Babu" userId="3a292d0a-112b-4bc3-bf38-7771656893d2" providerId="ADAL" clId="{8AA88B98-E78D-4C1F-AA8A-7E7454ECCDBE}" dt="2022-06-29T08:28:46.478" v="676" actId="478"/>
          <ac:grpSpMkLst>
            <pc:docMk/>
            <pc:sldMk cId="736354325" sldId="292"/>
            <ac:grpSpMk id="1286" creationId="{CB5B2B96-1207-99E3-4EE8-39A90951E057}"/>
          </ac:grpSpMkLst>
        </pc:grpChg>
        <pc:grpChg chg="del mod topLvl">
          <ac:chgData name="Amal R Babu" userId="3a292d0a-112b-4bc3-bf38-7771656893d2" providerId="ADAL" clId="{8AA88B98-E78D-4C1F-AA8A-7E7454ECCDBE}" dt="2022-06-29T08:28:47.888" v="678" actId="478"/>
          <ac:grpSpMkLst>
            <pc:docMk/>
            <pc:sldMk cId="736354325" sldId="292"/>
            <ac:grpSpMk id="1289" creationId="{FB0B5819-A654-F6A6-9813-895E09BC687B}"/>
          </ac:grpSpMkLst>
        </pc:grpChg>
        <pc:grpChg chg="del mod topLvl">
          <ac:chgData name="Amal R Babu" userId="3a292d0a-112b-4bc3-bf38-7771656893d2" providerId="ADAL" clId="{8AA88B98-E78D-4C1F-AA8A-7E7454ECCDBE}" dt="2022-06-29T08:28:50.850" v="681" actId="478"/>
          <ac:grpSpMkLst>
            <pc:docMk/>
            <pc:sldMk cId="736354325" sldId="292"/>
            <ac:grpSpMk id="1292" creationId="{4C12AF52-DD88-6EA1-A9D1-8577D421B205}"/>
          </ac:grpSpMkLst>
        </pc:grpChg>
        <pc:grpChg chg="del mod topLvl">
          <ac:chgData name="Amal R Babu" userId="3a292d0a-112b-4bc3-bf38-7771656893d2" providerId="ADAL" clId="{8AA88B98-E78D-4C1F-AA8A-7E7454ECCDBE}" dt="2022-06-29T08:30:11.765" v="710" actId="478"/>
          <ac:grpSpMkLst>
            <pc:docMk/>
            <pc:sldMk cId="736354325" sldId="292"/>
            <ac:grpSpMk id="1304" creationId="{307ED225-544C-9266-56A6-49B2996006E0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07" creationId="{D6E26F85-B01A-C5D0-CE46-2AAE7AD6E4B6}"/>
          </ac:grpSpMkLst>
        </pc:grpChg>
        <pc:grpChg chg="del mod topLvl">
          <ac:chgData name="Amal R Babu" userId="3a292d0a-112b-4bc3-bf38-7771656893d2" providerId="ADAL" clId="{8AA88B98-E78D-4C1F-AA8A-7E7454ECCDBE}" dt="2022-06-29T08:30:20.072" v="714" actId="478"/>
          <ac:grpSpMkLst>
            <pc:docMk/>
            <pc:sldMk cId="736354325" sldId="292"/>
            <ac:grpSpMk id="1313" creationId="{424B67A2-94B6-6C64-AA08-E271C1B2A6EE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49" creationId="{6B89591F-65B6-198F-D72F-629B800A6BD2}"/>
          </ac:grpSpMkLst>
        </pc:grpChg>
        <pc:grpChg chg="del mod topLvl">
          <ac:chgData name="Amal R Babu" userId="3a292d0a-112b-4bc3-bf38-7771656893d2" providerId="ADAL" clId="{8AA88B98-E78D-4C1F-AA8A-7E7454ECCDBE}" dt="2022-06-29T08:30:26.283" v="718" actId="478"/>
          <ac:grpSpMkLst>
            <pc:docMk/>
            <pc:sldMk cId="736354325" sldId="292"/>
            <ac:grpSpMk id="1352" creationId="{7A58C5C5-0E46-D12C-78BD-70EAA7BF9F7B}"/>
          </ac:grpSpMkLst>
        </pc:grpChg>
        <pc:grpChg chg="del mod topLvl">
          <ac:chgData name="Amal R Babu" userId="3a292d0a-112b-4bc3-bf38-7771656893d2" providerId="ADAL" clId="{8AA88B98-E78D-4C1F-AA8A-7E7454ECCDBE}" dt="2022-06-29T08:30:31.696" v="721" actId="478"/>
          <ac:grpSpMkLst>
            <pc:docMk/>
            <pc:sldMk cId="736354325" sldId="292"/>
            <ac:grpSpMk id="1355" creationId="{F16BB298-0EF1-C83B-EB16-A0121545CD3E}"/>
          </ac:grpSpMkLst>
        </pc:grpChg>
        <pc:grpChg chg="del mod topLvl">
          <ac:chgData name="Amal R Babu" userId="3a292d0a-112b-4bc3-bf38-7771656893d2" providerId="ADAL" clId="{8AA88B98-E78D-4C1F-AA8A-7E7454ECCDBE}" dt="2022-06-29T08:30:33.467" v="723" actId="478"/>
          <ac:grpSpMkLst>
            <pc:docMk/>
            <pc:sldMk cId="736354325" sldId="292"/>
            <ac:grpSpMk id="1358" creationId="{C4A942CC-708F-298F-3447-71F01926BB2D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0" creationId="{6940620D-C759-8E24-E93E-CE5AA39C97CF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3" creationId="{DE6D4A32-4684-23E5-B16A-4D7D692B878C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9" creationId="{FFC1F084-00ED-1BD5-879F-F0735E5D173E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5" creationId="{6675CF5F-0B60-7E6E-4191-C007367626C4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8" creationId="{43C0D8A7-B17D-4AE8-89C6-C324B43DD0E6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1" creationId="{C18036D0-A302-2164-36A6-957AB0295148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4" creationId="{9E590C36-96AC-8351-AA86-B26500A1BD6A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502" creationId="{DAA7F109-EA73-78F0-1784-DC0608E560E1}"/>
          </ac:grpSpMkLst>
        </pc:grpChg>
        <pc:grpChg chg="del mod topLvl">
          <ac:chgData name="Amal R Babu" userId="3a292d0a-112b-4bc3-bf38-7771656893d2" providerId="ADAL" clId="{8AA88B98-E78D-4C1F-AA8A-7E7454ECCDBE}" dt="2022-06-29T08:30:14.173" v="711" actId="478"/>
          <ac:grpSpMkLst>
            <pc:docMk/>
            <pc:sldMk cId="736354325" sldId="292"/>
            <ac:grpSpMk id="1504" creationId="{B8F2637F-30E6-962C-FE11-C468E5D0B577}"/>
          </ac:grpSpMkLst>
        </pc:grpChg>
        <pc:grpChg chg="del mod topLvl">
          <ac:chgData name="Amal R Babu" userId="3a292d0a-112b-4bc3-bf38-7771656893d2" providerId="ADAL" clId="{8AA88B98-E78D-4C1F-AA8A-7E7454ECCDBE}" dt="2022-06-29T08:28:34.548" v="670" actId="478"/>
          <ac:grpSpMkLst>
            <pc:docMk/>
            <pc:sldMk cId="736354325" sldId="292"/>
            <ac:grpSpMk id="1506" creationId="{107FC57A-45AB-FC7B-6394-CCD65EEEDC8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10" creationId="{30D32635-9111-BEA5-C392-12B9ABCD144B}"/>
          </ac:grpSpMkLst>
        </pc:grpChg>
        <pc:grpChg chg="del mod topLvl">
          <ac:chgData name="Amal R Babu" userId="3a292d0a-112b-4bc3-bf38-7771656893d2" providerId="ADAL" clId="{8AA88B98-E78D-4C1F-AA8A-7E7454ECCDBE}" dt="2022-06-29T06:47:58.512" v="505" actId="478"/>
          <ac:grpSpMkLst>
            <pc:docMk/>
            <pc:sldMk cId="736354325" sldId="292"/>
            <ac:grpSpMk id="1511" creationId="{FCDC2BB8-631F-ED16-4C14-97EDBD4D368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4" creationId="{616DE93D-E7A4-FFFC-9B55-6EF816D75EBE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5" creationId="{FC95D387-F5ED-3AC9-AA93-D64ECA26FD08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6" creationId="{B5D8FAF4-5DA5-E047-E522-D6B94024CE1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7" creationId="{448D6360-35E2-815D-49BB-E00561224BC1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9" creationId="{3136B227-1109-F887-3916-F06DCC115E6F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0" creationId="{AC6D9FE5-B7C3-663B-D771-FE98B0E7B72D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1" creationId="{3871ACA0-03FB-CFB2-4A2B-C142439FF089}"/>
          </ac:grpSpMkLst>
        </pc:grpChg>
        <pc:grpChg chg="del">
          <ac:chgData name="Amal R Babu" userId="3a292d0a-112b-4bc3-bf38-7771656893d2" providerId="ADAL" clId="{8AA88B98-E78D-4C1F-AA8A-7E7454ECCDBE}" dt="2022-06-29T06:35:20.420" v="351" actId="478"/>
          <ac:grpSpMkLst>
            <pc:docMk/>
            <pc:sldMk cId="736354325" sldId="292"/>
            <ac:grpSpMk id="1552" creationId="{EEA4AB84-09A1-91B8-55D7-26A6D06D38DC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64" creationId="{74B68E14-8A71-949C-E5E2-1282ABCC5B81}"/>
          </ac:grpSpMkLst>
        </pc:grpChg>
        <pc:grpChg chg="mod">
          <ac:chgData name="Amal R Babu" userId="3a292d0a-112b-4bc3-bf38-7771656893d2" providerId="ADAL" clId="{8AA88B98-E78D-4C1F-AA8A-7E7454ECCDBE}" dt="2022-06-29T08:29:45.440" v="708" actId="1076"/>
          <ac:grpSpMkLst>
            <pc:docMk/>
            <pc:sldMk cId="736354325" sldId="292"/>
            <ac:grpSpMk id="1565" creationId="{6651E498-E894-88B0-323C-F0B5EC3EDB94}"/>
          </ac:grpSpMkLst>
        </pc:grpChg>
        <pc:grpChg chg="del">
          <ac:chgData name="Amal R Babu" userId="3a292d0a-112b-4bc3-bf38-7771656893d2" providerId="ADAL" clId="{8AA88B98-E78D-4C1F-AA8A-7E7454ECCDBE}" dt="2022-06-29T06:30:59.546" v="320" actId="165"/>
          <ac:grpSpMkLst>
            <pc:docMk/>
            <pc:sldMk cId="736354325" sldId="292"/>
            <ac:grpSpMk id="1566" creationId="{334842D9-846D-5C95-18CB-73C517B47D5F}"/>
          </ac:grpSpMkLst>
        </pc:grpChg>
        <pc:picChg chg="add del mod">
          <ac:chgData name="Amal R Babu" userId="3a292d0a-112b-4bc3-bf38-7771656893d2" providerId="ADAL" clId="{8AA88B98-E78D-4C1F-AA8A-7E7454ECCDBE}" dt="2022-06-29T06:12:33.296" v="103" actId="478"/>
          <ac:picMkLst>
            <pc:docMk/>
            <pc:sldMk cId="736354325" sldId="292"/>
            <ac:picMk id="3" creationId="{2EBE33C3-2034-D5D8-61BD-B2D0DA36C060}"/>
          </ac:picMkLst>
        </pc:picChg>
        <pc:picChg chg="add del mod ord">
          <ac:chgData name="Amal R Babu" userId="3a292d0a-112b-4bc3-bf38-7771656893d2" providerId="ADAL" clId="{8AA88B98-E78D-4C1F-AA8A-7E7454ECCDBE}" dt="2022-06-29T08:37:09.066" v="820" actId="478"/>
          <ac:picMkLst>
            <pc:docMk/>
            <pc:sldMk cId="736354325" sldId="292"/>
            <ac:picMk id="6" creationId="{ECFBC2A2-657A-A171-FC80-B50AE8D063AD}"/>
          </ac:picMkLst>
        </pc:picChg>
      </pc:sldChg>
      <pc:sldChg chg="addSp delSp modSp add mod modAnim">
        <pc:chgData name="Amal R Babu" userId="3a292d0a-112b-4bc3-bf38-7771656893d2" providerId="ADAL" clId="{8AA88B98-E78D-4C1F-AA8A-7E7454ECCDBE}" dt="2022-06-29T08:54:31.957" v="1008"/>
        <pc:sldMkLst>
          <pc:docMk/>
          <pc:sldMk cId="1985747097" sldId="293"/>
        </pc:sldMkLst>
        <pc:spChg chg="add del mod">
          <ac:chgData name="Amal R Babu" userId="3a292d0a-112b-4bc3-bf38-7771656893d2" providerId="ADAL" clId="{8AA88B98-E78D-4C1F-AA8A-7E7454ECCDBE}" dt="2022-06-29T08:49:27.335" v="943" actId="478"/>
          <ac:spMkLst>
            <pc:docMk/>
            <pc:sldMk cId="1985747097" sldId="293"/>
            <ac:spMk id="10" creationId="{7B04EC5F-D727-ACAE-0A25-92F4A0108F4B}"/>
          </ac:spMkLst>
        </pc:spChg>
        <pc:spChg chg="add del mod">
          <ac:chgData name="Amal R Babu" userId="3a292d0a-112b-4bc3-bf38-7771656893d2" providerId="ADAL" clId="{8AA88B98-E78D-4C1F-AA8A-7E7454ECCDBE}" dt="2022-06-29T08:52:49.294" v="995" actId="478"/>
          <ac:spMkLst>
            <pc:docMk/>
            <pc:sldMk cId="1985747097" sldId="293"/>
            <ac:spMk id="14" creationId="{BFB3FAAA-ABF0-5109-E8BD-C227CDF4311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1" creationId="{FFA85503-935A-0E69-7455-7486CF6DD58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0" creationId="{BDF5568A-6845-0298-AA92-4F3BF96479F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2" creationId="{4D053C0C-6C0D-FBF8-1035-83BCCF7961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3" creationId="{F16B4DF2-6D29-67C0-2ED2-E7EE1CB054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0" creationId="{6343BF8F-AACD-1B10-C904-2DE6DA5A9BC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6" creationId="{30A00217-3B61-5F73-3D53-7DE659D9C13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2" creationId="{8EB77827-3C81-AC15-95A4-D52DB28CA66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3" creationId="{96CF70B0-441C-B980-5851-3109E449E375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800" creationId="{FDE1D6EC-6D82-8C55-C28E-C49B1929487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8" creationId="{EC7AACE4-F20E-CE34-B3C8-995C34FE9B0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0" creationId="{C3B955DF-31DC-B102-E4F3-725A72171A6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4" creationId="{10DABBA9-6B5E-134A-83C5-665CB1AFB42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4" creationId="{B7E4DD8F-A563-EDA7-0857-979A9451394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6" creationId="{4F852FF7-7BDC-7383-9A7E-BC6865C536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80" creationId="{80DE5FD9-AB79-574B-0CE2-EC495CC4B01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1" creationId="{18037F8A-F568-409B-9BE3-2B0B096E300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3" creationId="{4ED0D57A-F028-9471-1615-79144BD9820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5" creationId="{8B40258E-9B35-E7B3-0C02-B30A750232B4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0" creationId="{CD7C4FDD-F66A-52E3-B052-756848E484D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40" creationId="{4AF34063-7D98-7E26-7848-796D64F20FA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7" creationId="{ECE714CB-F848-0577-8CF4-EBC5970875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5" creationId="{22F558D8-F25A-8C0F-F9A2-84C678C3409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5" creationId="{DC0E507A-7A41-BBD3-615B-6969968B9787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7" creationId="{29F4407E-5D91-6797-7FFC-E2D65DC4400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9" creationId="{12C6F1BA-8E96-0D3F-FEC4-565BF620D1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33" creationId="{1E910833-5C69-011B-A92F-3C65C51C5CD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1" creationId="{B505BEF6-2ABB-4D05-9DE6-FCF698EF7BD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61" creationId="{5A9A9A74-D2D4-9CA2-501F-7D57A949F5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2" creationId="{C780CE59-FB8F-A2CF-1186-8B417DF318E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3" creationId="{6D46C634-6074-39F2-94E3-832E8050B0A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4" creationId="{60028575-3F00-5131-5E27-521C17665DF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5" creationId="{C24DD65B-451C-1701-271E-378C697959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6" creationId="{46D1D95F-17AB-C1B2-4F84-D7A9E7D66C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7" creationId="{633F82C3-6A16-17A1-7C33-A021A62E29A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8" creationId="{3A653699-69F1-82E0-2D37-8C85FDB7F3D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9" creationId="{A95FBD49-E14C-558F-0380-56D7F4BC515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50" creationId="{8DFBF5C6-21E2-5021-756C-536EE4249A45}"/>
          </ac:spMkLst>
        </pc:s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2" creationId="{0A1FD58E-B6DD-DDF5-2511-D3AAE813A52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3" creationId="{04B81493-EC3C-8A99-5A81-23E9E4E8A220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4" creationId="{F5B07291-697B-DD45-4134-74A3A931338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5" creationId="{F9539831-1CEA-1587-F16F-5FE79385254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6" creationId="{0CA74211-49F5-AC5E-B491-847D964D900A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7" creationId="{089C02E1-F934-1FBC-AA0E-27BBA1DC34C4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8" creationId="{8AA338E6-4199-6AB0-7DC1-7E4F10308667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9" creationId="{C0292DE0-5CCC-5725-4BC7-5B9EEB3A0906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1" creationId="{EE9742C4-17E0-C55D-B452-6405D2E6285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2" creationId="{CF5A2FA7-40FC-8A1D-969C-F0B0E23D29CE}"/>
          </ac:grpSpMkLst>
        </pc:grpChg>
        <pc:grpChg chg="add del 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" creationId="{9EB671DA-8DD9-038A-C1F8-791C95CD7DE3}"/>
          </ac:grpSpMkLst>
        </pc:grpChg>
        <pc:grpChg chg="add mod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5" creationId="{934BBE29-6658-A005-D043-FE51104D252C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3" creationId="{C61D60BF-E0E1-A466-7F0F-8DC68287DF3E}"/>
          </ac:grpSpMkLst>
        </pc:grpChg>
        <pc:grpChg chg="del">
          <ac:chgData name="Amal R Babu" userId="3a292d0a-112b-4bc3-bf38-7771656893d2" providerId="ADAL" clId="{8AA88B98-E78D-4C1F-AA8A-7E7454ECCDBE}" dt="2022-06-29T08:45:10.532" v="838" actId="165"/>
          <ac:grpSpMkLst>
            <pc:docMk/>
            <pc:sldMk cId="1985747097" sldId="293"/>
            <ac:grpSpMk id="39" creationId="{0C5197CB-8BE0-D62E-CF2A-2D239EB1C857}"/>
          </ac:grpSpMkLst>
        </pc:grpChg>
        <pc:grpChg chg="mod topLvl">
          <ac:chgData name="Amal R Babu" userId="3a292d0a-112b-4bc3-bf38-7771656893d2" providerId="ADAL" clId="{8AA88B98-E78D-4C1F-AA8A-7E7454ECCDBE}" dt="2022-06-29T08:52:42.818" v="986" actId="1037"/>
          <ac:grpSpMkLst>
            <pc:docMk/>
            <pc:sldMk cId="1985747097" sldId="293"/>
            <ac:grpSpMk id="41" creationId="{44450FB7-6FC5-6B03-7260-B702C3F55741}"/>
          </ac:grpSpMkLst>
        </pc:grpChg>
        <pc:grpChg chg="mod topLvl">
          <ac:chgData name="Amal R Babu" userId="3a292d0a-112b-4bc3-bf38-7771656893d2" providerId="ADAL" clId="{8AA88B98-E78D-4C1F-AA8A-7E7454ECCDBE}" dt="2022-06-29T08:52:43.863" v="988" actId="1037"/>
          <ac:grpSpMkLst>
            <pc:docMk/>
            <pc:sldMk cId="1985747097" sldId="293"/>
            <ac:grpSpMk id="42" creationId="{0A49BF1A-13E4-7230-5018-0ADB00CEE4DE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3" creationId="{F5E8F27D-7606-5DB9-3D5C-2C2ED3B83313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4" creationId="{65B8EEBD-CDF7-2F77-3C73-A950C9B76E94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86" creationId="{44531B84-4C51-89B6-3D43-3BDB57D03A53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2" creationId="{EE3B7A4F-31D6-73F2-608E-CBB217D2BD4F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8" creationId="{D60C5AFF-EFEA-CD5D-FA5D-574AD26F884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85" creationId="{0E01EC0F-63A2-947F-D315-B4D0AE635F8D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06" creationId="{FCACA6DA-21E7-5D1D-DB81-1AB2AE5A23B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72" creationId="{7FAA4C78-933D-140E-A4E0-6229513C4D9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17" creationId="{1A55AB4A-6FA8-53FF-640D-45367C5F9A5E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23" creationId="{795F9EC2-C7F5-1BE1-0C83-18CD6B955425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38" creationId="{5DA7163E-F69C-6574-0C7F-51EADD1412C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83" creationId="{5BDE9DC9-4573-D4DC-BD09-4E9009F400F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07" creationId="{D6E26F85-B01A-C5D0-CE46-2AAE7AD6E4B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49" creationId="{6B89591F-65B6-198F-D72F-629B800A6BD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10" creationId="{30D32635-9111-BEA5-C392-12B9ABCD144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51" creationId="{8F08268F-BBDF-60AF-27C6-B7161D002A3B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2" creationId="{34216A4A-716F-0E5E-466E-96F558F098F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5" creationId="{6651E498-E894-88B0-323C-F0B5EC3EDB94}"/>
          </ac:grpSpMkLst>
        </pc:grp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5" creationId="{3A47C110-615C-C666-3943-4E2F22E874B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6" creationId="{59BE4030-25D2-5A29-0F56-C73FCBE6EDED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7" creationId="{5C76F43A-255D-9363-CCE7-02AFFC3810A8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8" creationId="{5EA1EB7E-C005-20BD-D832-8B8D25757DDF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9" creationId="{4B0E949C-03B9-07BE-7072-F3110B50351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0" creationId="{0EA2C464-93AD-AF7E-3DFC-BB6D7D3C2981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1" creationId="{0BD3CC3E-DCA5-7B7B-5EAA-FD3A6A2497E9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2" creationId="{4A66AB61-110A-643F-E2CF-7D2062C7A34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3" creationId="{50EB5E34-35FC-A332-1860-C27ADBD2985E}"/>
          </ac:cxnSpMkLst>
        </pc:cxnChg>
      </pc:sldChg>
    </pc:docChg>
  </pc:docChgLst>
  <pc:docChgLst>
    <pc:chgData name="Amal R Babu" userId="3a292d0a-112b-4bc3-bf38-7771656893d2" providerId="ADAL" clId="{86144252-C6E4-4A5F-B592-838E8EE859BE}"/>
    <pc:docChg chg="undo custSel modSld">
      <pc:chgData name="Amal R Babu" userId="3a292d0a-112b-4bc3-bf38-7771656893d2" providerId="ADAL" clId="{86144252-C6E4-4A5F-B592-838E8EE859BE}" dt="2022-07-04T11:58:16.001" v="39"/>
      <pc:docMkLst>
        <pc:docMk/>
      </pc:docMkLst>
      <pc:sldChg chg="addSp modSp modAnim">
        <pc:chgData name="Amal R Babu" userId="3a292d0a-112b-4bc3-bf38-7771656893d2" providerId="ADAL" clId="{86144252-C6E4-4A5F-B592-838E8EE859BE}" dt="2022-07-04T11:57:28.483" v="29"/>
        <pc:sldMkLst>
          <pc:docMk/>
          <pc:sldMk cId="3484369605" sldId="269"/>
        </pc:sldMkLst>
        <pc:spChg chg="add mod">
          <ac:chgData name="Amal R Babu" userId="3a292d0a-112b-4bc3-bf38-7771656893d2" providerId="ADAL" clId="{86144252-C6E4-4A5F-B592-838E8EE859BE}" dt="2022-07-04T11:57:28.483" v="29"/>
          <ac:spMkLst>
            <pc:docMk/>
            <pc:sldMk cId="3484369605" sldId="269"/>
            <ac:spMk id="133" creationId="{6614589A-9E60-C876-78AD-F5B7580C51BB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3.798" v="30"/>
        <pc:sldMkLst>
          <pc:docMk/>
          <pc:sldMk cId="965150164" sldId="271"/>
        </pc:sldMkLst>
        <pc:spChg chg="add mod">
          <ac:chgData name="Amal R Babu" userId="3a292d0a-112b-4bc3-bf38-7771656893d2" providerId="ADAL" clId="{86144252-C6E4-4A5F-B592-838E8EE859BE}" dt="2022-07-04T11:57:33.798" v="30"/>
          <ac:spMkLst>
            <pc:docMk/>
            <pc:sldMk cId="965150164" sldId="271"/>
            <ac:spMk id="108" creationId="{FFD8F9D6-7D99-B973-3C66-E3636B3BA398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5.484" v="31"/>
        <pc:sldMkLst>
          <pc:docMk/>
          <pc:sldMk cId="1282727686" sldId="272"/>
        </pc:sldMkLst>
        <pc:spChg chg="add mod">
          <ac:chgData name="Amal R Babu" userId="3a292d0a-112b-4bc3-bf38-7771656893d2" providerId="ADAL" clId="{86144252-C6E4-4A5F-B592-838E8EE859BE}" dt="2022-07-04T11:57:35.484" v="31"/>
          <ac:spMkLst>
            <pc:docMk/>
            <pc:sldMk cId="1282727686" sldId="272"/>
            <ac:spMk id="115" creationId="{FE7F0258-C3C6-775D-285B-0A9B33EEFE55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7.088" v="32"/>
        <pc:sldMkLst>
          <pc:docMk/>
          <pc:sldMk cId="4074544339" sldId="273"/>
        </pc:sldMkLst>
        <pc:spChg chg="add mod">
          <ac:chgData name="Amal R Babu" userId="3a292d0a-112b-4bc3-bf38-7771656893d2" providerId="ADAL" clId="{86144252-C6E4-4A5F-B592-838E8EE859BE}" dt="2022-07-04T11:57:37.088" v="32"/>
          <ac:spMkLst>
            <pc:docMk/>
            <pc:sldMk cId="4074544339" sldId="273"/>
            <ac:spMk id="108" creationId="{ADAACF53-C388-7B32-0B32-EDAB9A5FBD1C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8.799" v="33"/>
        <pc:sldMkLst>
          <pc:docMk/>
          <pc:sldMk cId="347108247" sldId="274"/>
        </pc:sldMkLst>
        <pc:spChg chg="add mod">
          <ac:chgData name="Amal R Babu" userId="3a292d0a-112b-4bc3-bf38-7771656893d2" providerId="ADAL" clId="{86144252-C6E4-4A5F-B592-838E8EE859BE}" dt="2022-07-04T11:57:38.799" v="33"/>
          <ac:spMkLst>
            <pc:docMk/>
            <pc:sldMk cId="347108247" sldId="274"/>
            <ac:spMk id="111" creationId="{A550B9FE-2B4B-D767-89D8-01AE53B0252E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41.618" v="34"/>
        <pc:sldMkLst>
          <pc:docMk/>
          <pc:sldMk cId="418789730" sldId="275"/>
        </pc:sldMkLst>
        <pc:spChg chg="add mod">
          <ac:chgData name="Amal R Babu" userId="3a292d0a-112b-4bc3-bf38-7771656893d2" providerId="ADAL" clId="{86144252-C6E4-4A5F-B592-838E8EE859BE}" dt="2022-07-04T11:57:41.618" v="34"/>
          <ac:spMkLst>
            <pc:docMk/>
            <pc:sldMk cId="418789730" sldId="275"/>
            <ac:spMk id="108" creationId="{70E7CB0C-E65C-AE90-FAB6-7EC283C50317}"/>
          </ac:spMkLst>
        </pc:spChg>
      </pc:sldChg>
      <pc:sldChg chg="addSp delSp modSp modAnim">
        <pc:chgData name="Amal R Babu" userId="3a292d0a-112b-4bc3-bf38-7771656893d2" providerId="ADAL" clId="{86144252-C6E4-4A5F-B592-838E8EE859BE}" dt="2022-07-04T11:58:16.001" v="39"/>
        <pc:sldMkLst>
          <pc:docMk/>
          <pc:sldMk cId="3429818590" sldId="276"/>
        </pc:sldMkLst>
        <pc:spChg chg="add del mod">
          <ac:chgData name="Amal R Babu" userId="3a292d0a-112b-4bc3-bf38-7771656893d2" providerId="ADAL" clId="{86144252-C6E4-4A5F-B592-838E8EE859BE}" dt="2022-07-04T11:58:14.224" v="38"/>
          <ac:spMkLst>
            <pc:docMk/>
            <pc:sldMk cId="3429818590" sldId="276"/>
            <ac:spMk id="111" creationId="{68F8FD42-263B-1536-0693-B50E2704A3D7}"/>
          </ac:spMkLst>
        </pc:spChg>
        <pc:spChg chg="add mod">
          <ac:chgData name="Amal R Babu" userId="3a292d0a-112b-4bc3-bf38-7771656893d2" providerId="ADAL" clId="{86144252-C6E4-4A5F-B592-838E8EE859BE}" dt="2022-07-04T11:58:16.001" v="39"/>
          <ac:spMkLst>
            <pc:docMk/>
            <pc:sldMk cId="3429818590" sldId="276"/>
            <ac:spMk id="115" creationId="{78C92CEF-2E46-0B7E-72DC-2F88966C9394}"/>
          </ac:spMkLst>
        </pc:spChg>
      </pc:sldChg>
      <pc:sldChg chg="addSp modSp mod modAnim">
        <pc:chgData name="Amal R Babu" userId="3a292d0a-112b-4bc3-bf38-7771656893d2" providerId="ADAL" clId="{86144252-C6E4-4A5F-B592-838E8EE859BE}" dt="2022-07-04T11:58:13.288" v="37" actId="1076"/>
        <pc:sldMkLst>
          <pc:docMk/>
          <pc:sldMk cId="4271293631" sldId="288"/>
        </pc:sldMkLst>
        <pc:spChg chg="add mod">
          <ac:chgData name="Amal R Babu" userId="3a292d0a-112b-4bc3-bf38-7771656893d2" providerId="ADAL" clId="{86144252-C6E4-4A5F-B592-838E8EE859BE}" dt="2022-07-04T11:58:13.288" v="37" actId="1076"/>
          <ac:spMkLst>
            <pc:docMk/>
            <pc:sldMk cId="4271293631" sldId="288"/>
            <ac:spMk id="85" creationId="{114B3AE1-2590-E617-6DBA-F85D1B28A3E7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25.059" v="28"/>
        <pc:sldMkLst>
          <pc:docMk/>
          <pc:sldMk cId="3885237544" sldId="289"/>
        </pc:sldMkLst>
        <pc:spChg chg="add mod">
          <ac:chgData name="Amal R Babu" userId="3a292d0a-112b-4bc3-bf38-7771656893d2" providerId="ADAL" clId="{86144252-C6E4-4A5F-B592-838E8EE859BE}" dt="2022-07-04T11:57:25.059" v="28"/>
          <ac:spMkLst>
            <pc:docMk/>
            <pc:sldMk cId="3885237544" sldId="289"/>
            <ac:spMk id="109" creationId="{A4D91E97-F3EF-FF8A-658F-01CF6B1764FE}"/>
          </ac:spMkLst>
        </pc:spChg>
      </pc:sldChg>
    </pc:docChg>
  </pc:docChgLst>
  <pc:docChgLst>
    <pc:chgData name="Amal R Babu" userId="3a292d0a-112b-4bc3-bf38-7771656893d2" providerId="ADAL" clId="{50415532-A0F9-435C-9602-A15732AB3E05}"/>
    <pc:docChg chg="undo custSel addSld modSld">
      <pc:chgData name="Amal R Babu" userId="3a292d0a-112b-4bc3-bf38-7771656893d2" providerId="ADAL" clId="{50415532-A0F9-435C-9602-A15732AB3E05}" dt="2022-07-01T03:07:58.197" v="8" actId="20577"/>
      <pc:docMkLst>
        <pc:docMk/>
      </pc:docMkLst>
      <pc:sldChg chg="modSp mod">
        <pc:chgData name="Amal R Babu" userId="3a292d0a-112b-4bc3-bf38-7771656893d2" providerId="ADAL" clId="{50415532-A0F9-435C-9602-A15732AB3E05}" dt="2022-07-01T02:54:31.805" v="0" actId="1076"/>
        <pc:sldMkLst>
          <pc:docMk/>
          <pc:sldMk cId="1024845691" sldId="282"/>
        </pc:sldMkLst>
        <pc:grpChg chg="mod">
          <ac:chgData name="Amal R Babu" userId="3a292d0a-112b-4bc3-bf38-7771656893d2" providerId="ADAL" clId="{50415532-A0F9-435C-9602-A15732AB3E05}" dt="2022-07-01T02:54:31.805" v="0" actId="1076"/>
          <ac:grpSpMkLst>
            <pc:docMk/>
            <pc:sldMk cId="1024845691" sldId="282"/>
            <ac:grpSpMk id="320" creationId="{42918F3C-B2B7-5576-CD91-868CFCFFEA29}"/>
          </ac:grpSpMkLst>
        </pc:grpChg>
      </pc:sldChg>
      <pc:sldChg chg="addSp modSp new mod">
        <pc:chgData name="Amal R Babu" userId="3a292d0a-112b-4bc3-bf38-7771656893d2" providerId="ADAL" clId="{50415532-A0F9-435C-9602-A15732AB3E05}" dt="2022-07-01T03:07:58.197" v="8" actId="20577"/>
        <pc:sldMkLst>
          <pc:docMk/>
          <pc:sldMk cId="3488966655" sldId="294"/>
        </pc:sldMkLst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2" creationId="{5BA0DAA0-35B7-9FD0-4348-C34A20DC51EC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3" creationId="{118F1271-5C45-6360-E0E5-EAE555640C06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4" creationId="{02A8D7D4-C564-CE5A-223B-56908A2E7A08}"/>
          </ac:spMkLst>
        </pc:spChg>
        <pc:spChg chg="add mod">
          <ac:chgData name="Amal R Babu" userId="3a292d0a-112b-4bc3-bf38-7771656893d2" providerId="ADAL" clId="{50415532-A0F9-435C-9602-A15732AB3E05}" dt="2022-07-01T03:07:58.197" v="8" actId="20577"/>
          <ac:spMkLst>
            <pc:docMk/>
            <pc:sldMk cId="3488966655" sldId="294"/>
            <ac:spMk id="5" creationId="{066B972A-56CF-4332-5BE9-98A7DA1B0E28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6" creationId="{0E872903-2244-1FE1-0D4B-A727BA376E9E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7" creationId="{7A255456-291F-6FEC-CBF3-78B987A730A5}"/>
          </ac:spMkLst>
        </pc:spChg>
      </pc:sldChg>
      <pc:sldChg chg="addSp modSp new mod">
        <pc:chgData name="Amal R Babu" userId="3a292d0a-112b-4bc3-bf38-7771656893d2" providerId="ADAL" clId="{50415532-A0F9-435C-9602-A15732AB3E05}" dt="2022-07-01T03:06:44.036" v="6" actId="207"/>
        <pc:sldMkLst>
          <pc:docMk/>
          <pc:sldMk cId="2818246282" sldId="295"/>
        </pc:sldMkLst>
        <pc:spChg chg="add mod">
          <ac:chgData name="Amal R Babu" userId="3a292d0a-112b-4bc3-bf38-7771656893d2" providerId="ADAL" clId="{50415532-A0F9-435C-9602-A15732AB3E05}" dt="2022-07-01T03:06:44.036" v="6" actId="207"/>
          <ac:spMkLst>
            <pc:docMk/>
            <pc:sldMk cId="2818246282" sldId="295"/>
            <ac:spMk id="3" creationId="{AFF11EB4-3469-B051-F49C-3E1774C51813}"/>
          </ac:spMkLst>
        </pc:spChg>
        <pc:picChg chg="add mod">
          <ac:chgData name="Amal R Babu" userId="3a292d0a-112b-4bc3-bf38-7771656893d2" providerId="ADAL" clId="{50415532-A0F9-435C-9602-A15732AB3E05}" dt="2022-07-01T03:06:40.106" v="5"/>
          <ac:picMkLst>
            <pc:docMk/>
            <pc:sldMk cId="2818246282" sldId="295"/>
            <ac:picMk id="2" creationId="{365FA985-6D7A-9940-149D-C7A8408779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11" Type="http://schemas.openxmlformats.org/officeDocument/2006/relationships/image" Target="../media/image15.jp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3.png"/><Relationship Id="rId3" Type="http://schemas.microsoft.com/office/2007/relationships/hdphoto" Target="../media/hdphoto1.wdp"/><Relationship Id="rId21" Type="http://schemas.openxmlformats.org/officeDocument/2006/relationships/image" Target="../media/image36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jp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CD6E12-924D-F467-797F-11B3F6AF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3" y="1736450"/>
            <a:ext cx="1063374" cy="558609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computer, computer, indoor&#10;&#10;Description automatically generated">
            <a:extLst>
              <a:ext uri="{FF2B5EF4-FFF2-40B4-BE49-F238E27FC236}">
                <a16:creationId xmlns:a16="http://schemas.microsoft.com/office/drawing/2014/main" id="{D668A99D-898F-385E-DC89-583AA6DE247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0"/>
            <a:ext cx="10302240" cy="5623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048832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106439-5C10-DD74-048C-A13C4B73FAA7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528FE7-0960-F5DC-2FCB-6CEADB1B0519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2CE077-85D2-164C-5E85-26B60B19DDF4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09CF878-EC6B-CF72-CE54-CBDF12120006}"/>
              </a:ext>
            </a:extLst>
          </p:cNvPr>
          <p:cNvSpPr txBox="1"/>
          <p:nvPr/>
        </p:nvSpPr>
        <p:spPr>
          <a:xfrm>
            <a:off x="4543792" y="3279391"/>
            <a:ext cx="4841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verpass ExtraBold" pitchFamily="2" charset="0"/>
              </a:rPr>
              <a:t>FIFA WORLD CUP</a:t>
            </a:r>
          </a:p>
        </p:txBody>
      </p:sp>
      <p:pic>
        <p:nvPicPr>
          <p:cNvPr id="9" name="Picture 8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5D5600F4-D381-227B-325F-77C0502AA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56" y="2239172"/>
            <a:ext cx="1213201" cy="2606040"/>
          </a:xfrm>
          <a:prstGeom prst="rect">
            <a:avLst/>
          </a:prstGeom>
        </p:spPr>
      </p:pic>
      <p:pic>
        <p:nvPicPr>
          <p:cNvPr id="11" name="Picture 10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584C736-5BA4-8CEF-B8C9-D63D9348B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7" y="4048832"/>
            <a:ext cx="3322320" cy="551081"/>
          </a:xfrm>
          <a:prstGeom prst="rect">
            <a:avLst/>
          </a:prstGeom>
        </p:spPr>
      </p:pic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8BDD449-B970-6B20-BC57-DE27BD3A14D2}"/>
              </a:ext>
            </a:extLst>
          </p:cNvPr>
          <p:cNvSpPr/>
          <p:nvPr/>
        </p:nvSpPr>
        <p:spPr>
          <a:xfrm>
            <a:off x="6208247" y="1909"/>
            <a:ext cx="126169" cy="124001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1A4A1FA-0EFE-F836-8DCF-B822EB891409}"/>
              </a:ext>
            </a:extLst>
          </p:cNvPr>
          <p:cNvSpPr/>
          <p:nvPr/>
        </p:nvSpPr>
        <p:spPr>
          <a:xfrm>
            <a:off x="5303327" y="0"/>
            <a:ext cx="753777" cy="400213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8D7C76-25CA-BA53-FF93-1D569447316B}"/>
              </a:ext>
            </a:extLst>
          </p:cNvPr>
          <p:cNvSpPr/>
          <p:nvPr/>
        </p:nvSpPr>
        <p:spPr>
          <a:xfrm>
            <a:off x="5839447" y="2297"/>
            <a:ext cx="494969" cy="39468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4EB0F50-54BC-4F19-1832-EC591D560105}"/>
              </a:ext>
            </a:extLst>
          </p:cNvPr>
          <p:cNvSpPr/>
          <p:nvPr/>
        </p:nvSpPr>
        <p:spPr>
          <a:xfrm>
            <a:off x="5493292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8836471-3042-9F5D-D02A-8F3ED3BF4395}"/>
              </a:ext>
            </a:extLst>
          </p:cNvPr>
          <p:cNvSpPr/>
          <p:nvPr/>
        </p:nvSpPr>
        <p:spPr>
          <a:xfrm>
            <a:off x="5525643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CE61D62-CFF4-CEF7-F5B2-0E5D02D48225}"/>
              </a:ext>
            </a:extLst>
          </p:cNvPr>
          <p:cNvSpPr/>
          <p:nvPr/>
        </p:nvSpPr>
        <p:spPr>
          <a:xfrm>
            <a:off x="5499762" y="37883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F58CCAC-C6C4-D8F9-547F-F5EF2D2E86F4}"/>
              </a:ext>
            </a:extLst>
          </p:cNvPr>
          <p:cNvSpPr/>
          <p:nvPr/>
        </p:nvSpPr>
        <p:spPr>
          <a:xfrm>
            <a:off x="5535348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89D11B-C634-FF99-870E-AD01A9767D1A}"/>
              </a:ext>
            </a:extLst>
          </p:cNvPr>
          <p:cNvSpPr/>
          <p:nvPr/>
        </p:nvSpPr>
        <p:spPr>
          <a:xfrm>
            <a:off x="5557994" y="2170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12059D-0E1C-3FF1-BD31-0B49D7F75ACE}"/>
              </a:ext>
            </a:extLst>
          </p:cNvPr>
          <p:cNvSpPr/>
          <p:nvPr/>
        </p:nvSpPr>
        <p:spPr>
          <a:xfrm>
            <a:off x="5583874" y="2297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56C5627-C189-23AB-5BAB-66F5EE7C51E8}"/>
              </a:ext>
            </a:extLst>
          </p:cNvPr>
          <p:cNvSpPr/>
          <p:nvPr/>
        </p:nvSpPr>
        <p:spPr>
          <a:xfrm>
            <a:off x="5616225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7E8DFDC-7813-A86D-8602-0A0AE9707C06}"/>
              </a:ext>
            </a:extLst>
          </p:cNvPr>
          <p:cNvSpPr/>
          <p:nvPr/>
        </p:nvSpPr>
        <p:spPr>
          <a:xfrm>
            <a:off x="5651811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28362EF-6F2D-D8EE-8499-92EEFDD32C40}"/>
              </a:ext>
            </a:extLst>
          </p:cNvPr>
          <p:cNvSpPr/>
          <p:nvPr/>
        </p:nvSpPr>
        <p:spPr>
          <a:xfrm>
            <a:off x="5590344" y="2817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BC2584-4FB1-0DE7-9A7D-4C708AB39639}"/>
              </a:ext>
            </a:extLst>
          </p:cNvPr>
          <p:cNvSpPr/>
          <p:nvPr/>
        </p:nvSpPr>
        <p:spPr>
          <a:xfrm>
            <a:off x="5564464" y="5405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E21B800-66B4-BFE3-4771-9CB59E234DAF}"/>
              </a:ext>
            </a:extLst>
          </p:cNvPr>
          <p:cNvSpPr/>
          <p:nvPr/>
        </p:nvSpPr>
        <p:spPr>
          <a:xfrm>
            <a:off x="5541818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1507480-8241-E6A1-3EAA-7B9046805A36}"/>
              </a:ext>
            </a:extLst>
          </p:cNvPr>
          <p:cNvSpPr/>
          <p:nvPr/>
        </p:nvSpPr>
        <p:spPr>
          <a:xfrm>
            <a:off x="5574169" y="8640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796046-4170-613D-7099-D0CEA173955C}"/>
              </a:ext>
            </a:extLst>
          </p:cNvPr>
          <p:cNvSpPr/>
          <p:nvPr/>
        </p:nvSpPr>
        <p:spPr>
          <a:xfrm>
            <a:off x="5600050" y="605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E0404AC-E132-1B81-D304-A3C7A4892291}"/>
              </a:ext>
            </a:extLst>
          </p:cNvPr>
          <p:cNvSpPr/>
          <p:nvPr/>
        </p:nvSpPr>
        <p:spPr>
          <a:xfrm>
            <a:off x="5625930" y="3464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BF80AFB-7033-0A86-A46C-8C38123313D2}"/>
              </a:ext>
            </a:extLst>
          </p:cNvPr>
          <p:cNvSpPr/>
          <p:nvPr/>
        </p:nvSpPr>
        <p:spPr>
          <a:xfrm>
            <a:off x="5655046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4ED753B-D86E-8A00-4304-9D5CD2C4BED3}"/>
              </a:ext>
            </a:extLst>
          </p:cNvPr>
          <p:cNvSpPr/>
          <p:nvPr/>
        </p:nvSpPr>
        <p:spPr>
          <a:xfrm>
            <a:off x="5690632" y="5082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78C6D22-BEFE-41F6-8389-F7680565A4A4}"/>
              </a:ext>
            </a:extLst>
          </p:cNvPr>
          <p:cNvSpPr/>
          <p:nvPr/>
        </p:nvSpPr>
        <p:spPr>
          <a:xfrm>
            <a:off x="5664752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52271BC-8943-40FD-9331-FB1D69FDE3AF}"/>
              </a:ext>
            </a:extLst>
          </p:cNvPr>
          <p:cNvSpPr/>
          <p:nvPr/>
        </p:nvSpPr>
        <p:spPr>
          <a:xfrm>
            <a:off x="5632401" y="702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668A451F-D135-5110-368F-C7B272BC6FEE}"/>
              </a:ext>
            </a:extLst>
          </p:cNvPr>
          <p:cNvSpPr/>
          <p:nvPr/>
        </p:nvSpPr>
        <p:spPr>
          <a:xfrm>
            <a:off x="5606520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EBB561-1180-0902-DF6C-ACCD43CB5BAD}"/>
              </a:ext>
            </a:extLst>
          </p:cNvPr>
          <p:cNvSpPr/>
          <p:nvPr/>
        </p:nvSpPr>
        <p:spPr>
          <a:xfrm>
            <a:off x="5580639" y="11876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94A9ADF-2D1C-AF3F-1E41-DB1B495599AD}"/>
              </a:ext>
            </a:extLst>
          </p:cNvPr>
          <p:cNvSpPr/>
          <p:nvPr/>
        </p:nvSpPr>
        <p:spPr>
          <a:xfrm>
            <a:off x="5616225" y="12846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2343865-FC5E-A2A3-C691-FFDCBEBD49E6}"/>
              </a:ext>
            </a:extLst>
          </p:cNvPr>
          <p:cNvSpPr/>
          <p:nvPr/>
        </p:nvSpPr>
        <p:spPr>
          <a:xfrm>
            <a:off x="5642106" y="1025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C696794-D6ED-828C-E674-DBF0CE471BBB}"/>
              </a:ext>
            </a:extLst>
          </p:cNvPr>
          <p:cNvSpPr/>
          <p:nvPr/>
        </p:nvSpPr>
        <p:spPr>
          <a:xfrm>
            <a:off x="5674457" y="1090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3BAF1CE-4D73-D281-0CFD-B46106CE3EE4}"/>
              </a:ext>
            </a:extLst>
          </p:cNvPr>
          <p:cNvSpPr/>
          <p:nvPr/>
        </p:nvSpPr>
        <p:spPr>
          <a:xfrm>
            <a:off x="5645341" y="1349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4736BD8-4B52-A454-92F1-FAAA696B2651}"/>
              </a:ext>
            </a:extLst>
          </p:cNvPr>
          <p:cNvSpPr/>
          <p:nvPr/>
        </p:nvSpPr>
        <p:spPr>
          <a:xfrm>
            <a:off x="5622695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5DFE331-FA9A-AEDF-C430-341A5D8ED8C8}"/>
              </a:ext>
            </a:extLst>
          </p:cNvPr>
          <p:cNvSpPr/>
          <p:nvPr/>
        </p:nvSpPr>
        <p:spPr>
          <a:xfrm>
            <a:off x="5655046" y="16728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B13BEEC-FE96-6C80-80E4-6D0AEF104357}"/>
              </a:ext>
            </a:extLst>
          </p:cNvPr>
          <p:cNvSpPr/>
          <p:nvPr/>
        </p:nvSpPr>
        <p:spPr>
          <a:xfrm>
            <a:off x="5680927" y="1414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85E73F3-5585-4FDC-8974-FC93807CF0B3}"/>
              </a:ext>
            </a:extLst>
          </p:cNvPr>
          <p:cNvSpPr/>
          <p:nvPr/>
        </p:nvSpPr>
        <p:spPr>
          <a:xfrm>
            <a:off x="5703573" y="118760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087706-6DB9-3AB5-2D9B-2965A98F8EF6}"/>
              </a:ext>
            </a:extLst>
          </p:cNvPr>
          <p:cNvSpPr/>
          <p:nvPr/>
        </p:nvSpPr>
        <p:spPr>
          <a:xfrm>
            <a:off x="5735924" y="1252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C0EF2EB-696B-F07C-ABAB-4A909BD02792}"/>
              </a:ext>
            </a:extLst>
          </p:cNvPr>
          <p:cNvSpPr/>
          <p:nvPr/>
        </p:nvSpPr>
        <p:spPr>
          <a:xfrm>
            <a:off x="5771510" y="13170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5F5460D-B024-8D26-4155-E6361D0A2496}"/>
              </a:ext>
            </a:extLst>
          </p:cNvPr>
          <p:cNvSpPr/>
          <p:nvPr/>
        </p:nvSpPr>
        <p:spPr>
          <a:xfrm>
            <a:off x="5713278" y="1478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7653FCE1-4F74-ADBD-B823-75410DAE7FBF}"/>
              </a:ext>
            </a:extLst>
          </p:cNvPr>
          <p:cNvSpPr/>
          <p:nvPr/>
        </p:nvSpPr>
        <p:spPr>
          <a:xfrm>
            <a:off x="5687397" y="1737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AF54FDA-098D-765F-1C4F-89DD1964FCF2}"/>
              </a:ext>
            </a:extLst>
          </p:cNvPr>
          <p:cNvSpPr/>
          <p:nvPr/>
        </p:nvSpPr>
        <p:spPr>
          <a:xfrm>
            <a:off x="5661516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AA8AF6-1BD4-5451-4022-C3FE1529ADBD}"/>
              </a:ext>
            </a:extLst>
          </p:cNvPr>
          <p:cNvSpPr/>
          <p:nvPr/>
        </p:nvSpPr>
        <p:spPr>
          <a:xfrm>
            <a:off x="5697102" y="20610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D2F2BCC-EF1A-BD6D-4DBD-835244FB2207}"/>
              </a:ext>
            </a:extLst>
          </p:cNvPr>
          <p:cNvSpPr/>
          <p:nvPr/>
        </p:nvSpPr>
        <p:spPr>
          <a:xfrm>
            <a:off x="5722983" y="1834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26CD58C-1478-9989-527B-0717268C64A7}"/>
              </a:ext>
            </a:extLst>
          </p:cNvPr>
          <p:cNvSpPr/>
          <p:nvPr/>
        </p:nvSpPr>
        <p:spPr>
          <a:xfrm>
            <a:off x="5745629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F265A36-B3D7-B953-2F07-8CA4B095C71F}"/>
              </a:ext>
            </a:extLst>
          </p:cNvPr>
          <p:cNvSpPr/>
          <p:nvPr/>
        </p:nvSpPr>
        <p:spPr>
          <a:xfrm>
            <a:off x="5777980" y="1640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C904B2F-DEFF-C1F0-0148-68418A9928D5}"/>
              </a:ext>
            </a:extLst>
          </p:cNvPr>
          <p:cNvSpPr/>
          <p:nvPr/>
        </p:nvSpPr>
        <p:spPr>
          <a:xfrm>
            <a:off x="5810331" y="17052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1E1C99-3409-A0C5-0B9D-A643082A1479}"/>
              </a:ext>
            </a:extLst>
          </p:cNvPr>
          <p:cNvSpPr/>
          <p:nvPr/>
        </p:nvSpPr>
        <p:spPr>
          <a:xfrm>
            <a:off x="5748864" y="18993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CF59B00-33BB-818F-D376-10339E4BCB04}"/>
              </a:ext>
            </a:extLst>
          </p:cNvPr>
          <p:cNvSpPr/>
          <p:nvPr/>
        </p:nvSpPr>
        <p:spPr>
          <a:xfrm>
            <a:off x="5726218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B56B9C-BA9F-92D4-9B54-7CB126A3CD94}"/>
              </a:ext>
            </a:extLst>
          </p:cNvPr>
          <p:cNvSpPr/>
          <p:nvPr/>
        </p:nvSpPr>
        <p:spPr>
          <a:xfrm>
            <a:off x="5703573" y="238459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47B7C70-0040-D572-4CDB-21B692448796}"/>
              </a:ext>
            </a:extLst>
          </p:cNvPr>
          <p:cNvSpPr/>
          <p:nvPr/>
        </p:nvSpPr>
        <p:spPr>
          <a:xfrm>
            <a:off x="5735924" y="24816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E2B17-4557-64B1-39B6-9100B05F42E7}"/>
              </a:ext>
            </a:extLst>
          </p:cNvPr>
          <p:cNvSpPr/>
          <p:nvPr/>
        </p:nvSpPr>
        <p:spPr>
          <a:xfrm>
            <a:off x="5761804" y="22228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5F3A0FEB-C466-5F76-7993-928E57B0F30C}"/>
              </a:ext>
            </a:extLst>
          </p:cNvPr>
          <p:cNvSpPr/>
          <p:nvPr/>
        </p:nvSpPr>
        <p:spPr>
          <a:xfrm>
            <a:off x="5784450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5F61D1E-A296-E6B1-E947-ABDF575E550B}"/>
              </a:ext>
            </a:extLst>
          </p:cNvPr>
          <p:cNvSpPr/>
          <p:nvPr/>
        </p:nvSpPr>
        <p:spPr>
          <a:xfrm>
            <a:off x="5816801" y="20287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5FABB79-A382-9F2F-2F5A-05ED930D0853}"/>
              </a:ext>
            </a:extLst>
          </p:cNvPr>
          <p:cNvSpPr/>
          <p:nvPr/>
        </p:nvSpPr>
        <p:spPr>
          <a:xfrm>
            <a:off x="5790920" y="2287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9EED895-A517-527C-6FDF-1D1007DE7109}"/>
              </a:ext>
            </a:extLst>
          </p:cNvPr>
          <p:cNvSpPr/>
          <p:nvPr/>
        </p:nvSpPr>
        <p:spPr>
          <a:xfrm>
            <a:off x="5768275" y="2546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FE1EB66-6CAD-47F5-CF58-7923D710F2B8}"/>
              </a:ext>
            </a:extLst>
          </p:cNvPr>
          <p:cNvSpPr/>
          <p:nvPr/>
        </p:nvSpPr>
        <p:spPr>
          <a:xfrm>
            <a:off x="5739159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09185DA-C22B-1647-95DA-90BC2B6B6915}"/>
              </a:ext>
            </a:extLst>
          </p:cNvPr>
          <p:cNvSpPr/>
          <p:nvPr/>
        </p:nvSpPr>
        <p:spPr>
          <a:xfrm>
            <a:off x="5777980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FFB9A08-027F-D0AC-B7EC-BC6EBFAA8A53}"/>
              </a:ext>
            </a:extLst>
          </p:cNvPr>
          <p:cNvSpPr/>
          <p:nvPr/>
        </p:nvSpPr>
        <p:spPr>
          <a:xfrm>
            <a:off x="5800625" y="2611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A4A9074-10AB-D5C2-5CF6-6BE8968D3CD0}"/>
              </a:ext>
            </a:extLst>
          </p:cNvPr>
          <p:cNvSpPr/>
          <p:nvPr/>
        </p:nvSpPr>
        <p:spPr>
          <a:xfrm>
            <a:off x="5826506" y="23845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C4DB1D3-2388-75DE-FB5E-6F949EDCA8E4}"/>
              </a:ext>
            </a:extLst>
          </p:cNvPr>
          <p:cNvSpPr/>
          <p:nvPr/>
        </p:nvSpPr>
        <p:spPr>
          <a:xfrm>
            <a:off x="5855622" y="2449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3CDAFDD-184C-D9A9-F165-FA3A17A369AE}"/>
              </a:ext>
            </a:extLst>
          </p:cNvPr>
          <p:cNvSpPr/>
          <p:nvPr/>
        </p:nvSpPr>
        <p:spPr>
          <a:xfrm>
            <a:off x="5894443" y="25139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722FF36-D5BD-F595-218E-72EE34A0BF7B}"/>
              </a:ext>
            </a:extLst>
          </p:cNvPr>
          <p:cNvSpPr/>
          <p:nvPr/>
        </p:nvSpPr>
        <p:spPr>
          <a:xfrm>
            <a:off x="5865327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DBFEE5A-5F1D-72D0-39C5-61D1D73EDDDB}"/>
              </a:ext>
            </a:extLst>
          </p:cNvPr>
          <p:cNvSpPr/>
          <p:nvPr/>
        </p:nvSpPr>
        <p:spPr>
          <a:xfrm>
            <a:off x="5829741" y="27081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8784094-4C3F-248C-DD3D-3A7B967F0CD2}"/>
              </a:ext>
            </a:extLst>
          </p:cNvPr>
          <p:cNvSpPr/>
          <p:nvPr/>
        </p:nvSpPr>
        <p:spPr>
          <a:xfrm>
            <a:off x="5807096" y="29669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F782BED-FF2A-621A-A91E-DD6586DE323D}"/>
              </a:ext>
            </a:extLst>
          </p:cNvPr>
          <p:cNvSpPr/>
          <p:nvPr/>
        </p:nvSpPr>
        <p:spPr>
          <a:xfrm>
            <a:off x="5781215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DC97BF3-E7EC-476C-702C-2B60D486D166}"/>
              </a:ext>
            </a:extLst>
          </p:cNvPr>
          <p:cNvSpPr/>
          <p:nvPr/>
        </p:nvSpPr>
        <p:spPr>
          <a:xfrm>
            <a:off x="5816801" y="32904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FA485B8-2A2F-FDB4-963F-8696A3067994}"/>
              </a:ext>
            </a:extLst>
          </p:cNvPr>
          <p:cNvSpPr/>
          <p:nvPr/>
        </p:nvSpPr>
        <p:spPr>
          <a:xfrm>
            <a:off x="5839447" y="30316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343301F-56B1-5A2B-9F79-F717EECF669A}"/>
              </a:ext>
            </a:extLst>
          </p:cNvPr>
          <p:cNvSpPr/>
          <p:nvPr/>
        </p:nvSpPr>
        <p:spPr>
          <a:xfrm>
            <a:off x="5871797" y="3096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25D9486-177E-7806-CCAD-53DAD6D17F4B}"/>
              </a:ext>
            </a:extLst>
          </p:cNvPr>
          <p:cNvSpPr/>
          <p:nvPr/>
        </p:nvSpPr>
        <p:spPr>
          <a:xfrm>
            <a:off x="5897678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C840650-E749-29FC-BFD4-C2A256A02F28}"/>
              </a:ext>
            </a:extLst>
          </p:cNvPr>
          <p:cNvSpPr/>
          <p:nvPr/>
        </p:nvSpPr>
        <p:spPr>
          <a:xfrm>
            <a:off x="5933264" y="2934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6564F84-D5B6-4EA8-9091-8D1CDA482B24}"/>
              </a:ext>
            </a:extLst>
          </p:cNvPr>
          <p:cNvSpPr/>
          <p:nvPr/>
        </p:nvSpPr>
        <p:spPr>
          <a:xfrm>
            <a:off x="5904148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E3D610A7-5A44-AD8A-CF6F-ECEF5B787A77}"/>
              </a:ext>
            </a:extLst>
          </p:cNvPr>
          <p:cNvSpPr/>
          <p:nvPr/>
        </p:nvSpPr>
        <p:spPr>
          <a:xfrm>
            <a:off x="5881503" y="34521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D1165F5-87B6-4E00-89BE-14F9D50AD549}"/>
              </a:ext>
            </a:extLst>
          </p:cNvPr>
          <p:cNvSpPr/>
          <p:nvPr/>
        </p:nvSpPr>
        <p:spPr>
          <a:xfrm>
            <a:off x="5849152" y="33551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15EE80-B710-44DF-99B8-D1038440930F}"/>
              </a:ext>
            </a:extLst>
          </p:cNvPr>
          <p:cNvSpPr/>
          <p:nvPr/>
        </p:nvSpPr>
        <p:spPr>
          <a:xfrm>
            <a:off x="5820036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AFAEF74-B613-93B4-034B-E7DA2D088A39}"/>
              </a:ext>
            </a:extLst>
          </p:cNvPr>
          <p:cNvSpPr/>
          <p:nvPr/>
        </p:nvSpPr>
        <p:spPr>
          <a:xfrm>
            <a:off x="5858857" y="3678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2AEAE58-0E1C-8B93-58A3-27F47053698B}"/>
              </a:ext>
            </a:extLst>
          </p:cNvPr>
          <p:cNvSpPr/>
          <p:nvPr/>
        </p:nvSpPr>
        <p:spPr>
          <a:xfrm>
            <a:off x="5887973" y="37433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BAD4E7F2-0A50-4F98-2ACC-D163399D8D6F}"/>
              </a:ext>
            </a:extLst>
          </p:cNvPr>
          <p:cNvSpPr/>
          <p:nvPr/>
        </p:nvSpPr>
        <p:spPr>
          <a:xfrm>
            <a:off x="5913854" y="3484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32A1EC6-5733-1E6F-D27E-69789CFE9B32}"/>
              </a:ext>
            </a:extLst>
          </p:cNvPr>
          <p:cNvSpPr/>
          <p:nvPr/>
        </p:nvSpPr>
        <p:spPr>
          <a:xfrm>
            <a:off x="5939734" y="3258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E2A0422-97C2-3EE7-377A-11FAD8C3C067}"/>
              </a:ext>
            </a:extLst>
          </p:cNvPr>
          <p:cNvSpPr/>
          <p:nvPr/>
        </p:nvSpPr>
        <p:spPr>
          <a:xfrm>
            <a:off x="5972085" y="3322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D88650D-C058-AE1C-01FD-B40541F50A0B}"/>
              </a:ext>
            </a:extLst>
          </p:cNvPr>
          <p:cNvSpPr/>
          <p:nvPr/>
        </p:nvSpPr>
        <p:spPr>
          <a:xfrm>
            <a:off x="5942970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77AFEC27-4639-8265-2103-8EFFBE3A3EC3}"/>
              </a:ext>
            </a:extLst>
          </p:cNvPr>
          <p:cNvSpPr/>
          <p:nvPr/>
        </p:nvSpPr>
        <p:spPr>
          <a:xfrm>
            <a:off x="6428040" y="6027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12A070C1-271F-7177-5F77-725F6F2E39FA}"/>
              </a:ext>
            </a:extLst>
          </p:cNvPr>
          <p:cNvSpPr/>
          <p:nvPr/>
        </p:nvSpPr>
        <p:spPr>
          <a:xfrm>
            <a:off x="6431177" y="589013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FF0181C-52E3-CD68-74FC-980309B7FE46}"/>
              </a:ext>
            </a:extLst>
          </p:cNvPr>
          <p:cNvSpPr/>
          <p:nvPr/>
        </p:nvSpPr>
        <p:spPr>
          <a:xfrm>
            <a:off x="6418237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70EDE2A-0EA5-FAB4-16F3-A5D82536C382}"/>
              </a:ext>
            </a:extLst>
          </p:cNvPr>
          <p:cNvSpPr/>
          <p:nvPr/>
        </p:nvSpPr>
        <p:spPr>
          <a:xfrm>
            <a:off x="6434510" y="57523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B15C212-49E5-5549-B77E-B68DFDBE3BDA}"/>
              </a:ext>
            </a:extLst>
          </p:cNvPr>
          <p:cNvSpPr/>
          <p:nvPr/>
        </p:nvSpPr>
        <p:spPr>
          <a:xfrm>
            <a:off x="6446738" y="57118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52B9E3-24B4-2F23-82DF-BE3FDD1E487F}"/>
              </a:ext>
            </a:extLst>
          </p:cNvPr>
          <p:cNvSpPr/>
          <p:nvPr/>
        </p:nvSpPr>
        <p:spPr>
          <a:xfrm>
            <a:off x="6459679" y="56979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68D0F12-5ADC-44FD-0C96-545AC361C293}"/>
              </a:ext>
            </a:extLst>
          </p:cNvPr>
          <p:cNvSpPr/>
          <p:nvPr/>
        </p:nvSpPr>
        <p:spPr>
          <a:xfrm>
            <a:off x="6482810" y="57749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DCF1564-7C5B-1912-EC34-A9D3BF108548}"/>
              </a:ext>
            </a:extLst>
          </p:cNvPr>
          <p:cNvSpPr/>
          <p:nvPr/>
        </p:nvSpPr>
        <p:spPr>
          <a:xfrm>
            <a:off x="6491544" y="58707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3D0054B6-C2DE-EC2D-9F8B-671B329D0E13}"/>
              </a:ext>
            </a:extLst>
          </p:cNvPr>
          <p:cNvSpPr/>
          <p:nvPr/>
        </p:nvSpPr>
        <p:spPr>
          <a:xfrm>
            <a:off x="6478669" y="58988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F6C7BF9-36EC-21FD-B869-75FAAB52AA1A}"/>
              </a:ext>
            </a:extLst>
          </p:cNvPr>
          <p:cNvSpPr/>
          <p:nvPr/>
        </p:nvSpPr>
        <p:spPr>
          <a:xfrm>
            <a:off x="6466699" y="5927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059859-BFE1-46F8-C1B4-9242211C54D4}"/>
              </a:ext>
            </a:extLst>
          </p:cNvPr>
          <p:cNvSpPr/>
          <p:nvPr/>
        </p:nvSpPr>
        <p:spPr>
          <a:xfrm>
            <a:off x="6468899" y="58095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494A816-1E5E-D263-14EB-BB9DBDF3B0E8}"/>
              </a:ext>
            </a:extLst>
          </p:cNvPr>
          <p:cNvSpPr/>
          <p:nvPr/>
        </p:nvSpPr>
        <p:spPr>
          <a:xfrm>
            <a:off x="6476081" y="57028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BA4A872-69AB-8A2F-C82F-32BF8A97999B}"/>
              </a:ext>
            </a:extLst>
          </p:cNvPr>
          <p:cNvSpPr/>
          <p:nvPr/>
        </p:nvSpPr>
        <p:spPr>
          <a:xfrm>
            <a:off x="6456541" y="58341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0A5212C8-CED1-9E27-A734-04A59BEBAA81}"/>
              </a:ext>
            </a:extLst>
          </p:cNvPr>
          <p:cNvSpPr/>
          <p:nvPr/>
        </p:nvSpPr>
        <p:spPr>
          <a:xfrm>
            <a:off x="6443859" y="587428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76EC2E93-A972-FD8C-22AC-A68A87AFCD72}"/>
              </a:ext>
            </a:extLst>
          </p:cNvPr>
          <p:cNvSpPr/>
          <p:nvPr/>
        </p:nvSpPr>
        <p:spPr>
          <a:xfrm>
            <a:off x="6453403" y="59648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672AB32-5ABB-AB80-0401-4AD02DA9D4C0}"/>
              </a:ext>
            </a:extLst>
          </p:cNvPr>
          <p:cNvSpPr/>
          <p:nvPr/>
        </p:nvSpPr>
        <p:spPr>
          <a:xfrm>
            <a:off x="6462752" y="60654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9C01982D-F579-086D-76BC-735025D45A07}"/>
              </a:ext>
            </a:extLst>
          </p:cNvPr>
          <p:cNvSpPr/>
          <p:nvPr/>
        </p:nvSpPr>
        <p:spPr>
          <a:xfrm>
            <a:off x="6450265" y="60907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F47021C8-4507-FA50-F46D-1C4F1F6D89E4}"/>
              </a:ext>
            </a:extLst>
          </p:cNvPr>
          <p:cNvSpPr/>
          <p:nvPr/>
        </p:nvSpPr>
        <p:spPr>
          <a:xfrm>
            <a:off x="6441109" y="59787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F4F2E09-1DB0-6F68-A6F5-B0D20E0B2356}"/>
              </a:ext>
            </a:extLst>
          </p:cNvPr>
          <p:cNvSpPr/>
          <p:nvPr/>
        </p:nvSpPr>
        <p:spPr>
          <a:xfrm>
            <a:off x="6437227" y="6126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BD504B-F58A-A772-28D5-B37F663253F1}"/>
              </a:ext>
            </a:extLst>
          </p:cNvPr>
          <p:cNvSpPr/>
          <p:nvPr/>
        </p:nvSpPr>
        <p:spPr>
          <a:xfrm>
            <a:off x="6425193" y="6153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03AFA92-AA66-60D0-E056-C40AE6EC7E50}"/>
              </a:ext>
            </a:extLst>
          </p:cNvPr>
          <p:cNvSpPr/>
          <p:nvPr/>
        </p:nvSpPr>
        <p:spPr>
          <a:xfrm>
            <a:off x="6415293" y="6059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0986315-6D0E-10E3-268F-044CCFDBBC5E}"/>
              </a:ext>
            </a:extLst>
          </p:cNvPr>
          <p:cNvSpPr/>
          <p:nvPr/>
        </p:nvSpPr>
        <p:spPr>
          <a:xfrm>
            <a:off x="6401641" y="6087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3810773-DAAD-60A3-809A-7B7D0F7A0134}"/>
              </a:ext>
            </a:extLst>
          </p:cNvPr>
          <p:cNvSpPr/>
          <p:nvPr/>
        </p:nvSpPr>
        <p:spPr>
          <a:xfrm>
            <a:off x="6412155" y="6184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FF46349-A2C9-0180-44DE-13E40CEA077A}"/>
              </a:ext>
            </a:extLst>
          </p:cNvPr>
          <p:cNvSpPr/>
          <p:nvPr/>
        </p:nvSpPr>
        <p:spPr>
          <a:xfrm>
            <a:off x="6420955" y="62903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933A9686-5DFF-3CC8-0701-C37078E9FECC}"/>
              </a:ext>
            </a:extLst>
          </p:cNvPr>
          <p:cNvSpPr/>
          <p:nvPr/>
        </p:nvSpPr>
        <p:spPr>
          <a:xfrm>
            <a:off x="6408985" y="630390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98A5410-71C0-CCE1-8EC9-E7F9EE2B1FAB}"/>
              </a:ext>
            </a:extLst>
          </p:cNvPr>
          <p:cNvSpPr/>
          <p:nvPr/>
        </p:nvSpPr>
        <p:spPr>
          <a:xfrm>
            <a:off x="6399021" y="62036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C3436D-5C2B-A2A6-C6C6-19B64CF92AC9}"/>
              </a:ext>
            </a:extLst>
          </p:cNvPr>
          <p:cNvSpPr/>
          <p:nvPr/>
        </p:nvSpPr>
        <p:spPr>
          <a:xfrm>
            <a:off x="6396692" y="63466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0413AEE3-9331-5593-8CC1-D1C389A9E7AA}"/>
              </a:ext>
            </a:extLst>
          </p:cNvPr>
          <p:cNvSpPr/>
          <p:nvPr/>
        </p:nvSpPr>
        <p:spPr>
          <a:xfrm>
            <a:off x="6418366" y="64129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BFDD3DD-604B-0F74-007A-6335C079130C}"/>
              </a:ext>
            </a:extLst>
          </p:cNvPr>
          <p:cNvSpPr/>
          <p:nvPr/>
        </p:nvSpPr>
        <p:spPr>
          <a:xfrm>
            <a:off x="6415876" y="653553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A94A6365-4AD2-040C-6B05-74208746640B}"/>
              </a:ext>
            </a:extLst>
          </p:cNvPr>
          <p:cNvSpPr/>
          <p:nvPr/>
        </p:nvSpPr>
        <p:spPr>
          <a:xfrm>
            <a:off x="6405232" y="644301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8E17412-8E2A-3232-B99C-BD7C68A8E31B}"/>
              </a:ext>
            </a:extLst>
          </p:cNvPr>
          <p:cNvSpPr/>
          <p:nvPr/>
        </p:nvSpPr>
        <p:spPr>
          <a:xfrm>
            <a:off x="6391904" y="64624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3A677E1-5320-B1AA-556F-2B30C4FF487E}"/>
              </a:ext>
            </a:extLst>
          </p:cNvPr>
          <p:cNvSpPr/>
          <p:nvPr/>
        </p:nvSpPr>
        <p:spPr>
          <a:xfrm>
            <a:off x="6403679" y="6564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ED6331C7-D79D-8357-EC91-F85EA671161E}"/>
              </a:ext>
            </a:extLst>
          </p:cNvPr>
          <p:cNvSpPr/>
          <p:nvPr/>
        </p:nvSpPr>
        <p:spPr>
          <a:xfrm>
            <a:off x="6389121" y="659474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CC93FAE5-299E-8671-6D21-C02DD7F35993}"/>
              </a:ext>
            </a:extLst>
          </p:cNvPr>
          <p:cNvSpPr/>
          <p:nvPr/>
        </p:nvSpPr>
        <p:spPr>
          <a:xfrm>
            <a:off x="6399021" y="6700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248B85B-0E50-5F9F-F74B-A62CF43AF0E7}"/>
              </a:ext>
            </a:extLst>
          </p:cNvPr>
          <p:cNvSpPr/>
          <p:nvPr/>
        </p:nvSpPr>
        <p:spPr>
          <a:xfrm>
            <a:off x="6413352" y="66500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E0AB75A-6A27-9068-4828-7A87E787F0A9}"/>
              </a:ext>
            </a:extLst>
          </p:cNvPr>
          <p:cNvSpPr/>
          <p:nvPr/>
        </p:nvSpPr>
        <p:spPr>
          <a:xfrm>
            <a:off x="6431922" y="63647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D3E1156-8585-F469-F838-96109AF1989E}"/>
              </a:ext>
            </a:extLst>
          </p:cNvPr>
          <p:cNvSpPr/>
          <p:nvPr/>
        </p:nvSpPr>
        <p:spPr>
          <a:xfrm>
            <a:off x="6405976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7CFE1372-5FDF-FF9D-6968-C4120D936DF8}"/>
              </a:ext>
            </a:extLst>
          </p:cNvPr>
          <p:cNvSpPr/>
          <p:nvPr/>
        </p:nvSpPr>
        <p:spPr>
          <a:xfrm>
            <a:off x="6421925" y="5806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D798070-D6EA-B590-BE02-B62CC9161C74}"/>
              </a:ext>
            </a:extLst>
          </p:cNvPr>
          <p:cNvSpPr/>
          <p:nvPr/>
        </p:nvSpPr>
        <p:spPr>
          <a:xfrm>
            <a:off x="6436774" y="625796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3B71E493-38C1-3F0D-D878-4CFCD08EA5A6}"/>
              </a:ext>
            </a:extLst>
          </p:cNvPr>
          <p:cNvSpPr/>
          <p:nvPr/>
        </p:nvSpPr>
        <p:spPr>
          <a:xfrm>
            <a:off x="6477439" y="60276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CCCAC27F-6107-EAA5-F9B9-5B0CBACA5345}"/>
              </a:ext>
            </a:extLst>
          </p:cNvPr>
          <p:cNvSpPr/>
          <p:nvPr/>
        </p:nvSpPr>
        <p:spPr>
          <a:xfrm>
            <a:off x="5978556" y="36462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351F2ED-2D80-77EC-D813-B224035A6F92}"/>
              </a:ext>
            </a:extLst>
          </p:cNvPr>
          <p:cNvSpPr/>
          <p:nvPr/>
        </p:nvSpPr>
        <p:spPr>
          <a:xfrm>
            <a:off x="5852387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2E8DDF3B-7DC5-588B-FEE6-E898C0BAC998}"/>
              </a:ext>
            </a:extLst>
          </p:cNvPr>
          <p:cNvSpPr/>
          <p:nvPr/>
        </p:nvSpPr>
        <p:spPr>
          <a:xfrm>
            <a:off x="5693867" y="8317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8F8FE9C1-056A-29F9-1C92-50CB31982E44}"/>
              </a:ext>
            </a:extLst>
          </p:cNvPr>
          <p:cNvSpPr/>
          <p:nvPr/>
        </p:nvSpPr>
        <p:spPr>
          <a:xfrm>
            <a:off x="5732689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6E3293DB-9DFB-2220-AA4F-9BD83E43E279}"/>
              </a:ext>
            </a:extLst>
          </p:cNvPr>
          <p:cNvSpPr/>
          <p:nvPr/>
        </p:nvSpPr>
        <p:spPr>
          <a:xfrm>
            <a:off x="5972085" y="539322"/>
            <a:ext cx="12940" cy="103134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B947CE1-67AE-D75A-CC2E-6BF415FCE5AB}"/>
              </a:ext>
            </a:extLst>
          </p:cNvPr>
          <p:cNvSpPr/>
          <p:nvPr/>
        </p:nvSpPr>
        <p:spPr>
          <a:xfrm>
            <a:off x="6016924" y="539322"/>
            <a:ext cx="12940" cy="171266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E762B2F-8A51-1847-7BB1-A40FAE049C21}"/>
              </a:ext>
            </a:extLst>
          </p:cNvPr>
          <p:cNvSpPr/>
          <p:nvPr/>
        </p:nvSpPr>
        <p:spPr>
          <a:xfrm>
            <a:off x="6061762" y="539322"/>
            <a:ext cx="12940" cy="217268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3B37BE23-E17F-A0AC-1E01-294A89E11DCD}"/>
              </a:ext>
            </a:extLst>
          </p:cNvPr>
          <p:cNvSpPr/>
          <p:nvPr/>
        </p:nvSpPr>
        <p:spPr>
          <a:xfrm>
            <a:off x="6106568" y="539322"/>
            <a:ext cx="12940" cy="25075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EDF123-715F-A76D-B7A0-7E2CA22A6BEE}"/>
              </a:ext>
            </a:extLst>
          </p:cNvPr>
          <p:cNvSpPr/>
          <p:nvPr/>
        </p:nvSpPr>
        <p:spPr>
          <a:xfrm>
            <a:off x="6151407" y="539322"/>
            <a:ext cx="12940" cy="275338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626BBA-8E0C-FD70-E887-A0B8F207D3D9}"/>
              </a:ext>
            </a:extLst>
          </p:cNvPr>
          <p:cNvSpPr/>
          <p:nvPr/>
        </p:nvSpPr>
        <p:spPr>
          <a:xfrm>
            <a:off x="6196245" y="539322"/>
            <a:ext cx="12940" cy="292776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2D53F22F-6259-2D00-AB93-3A9E0A151350}"/>
              </a:ext>
            </a:extLst>
          </p:cNvPr>
          <p:cNvSpPr/>
          <p:nvPr/>
        </p:nvSpPr>
        <p:spPr>
          <a:xfrm>
            <a:off x="6241051" y="539322"/>
            <a:ext cx="12940" cy="30403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26A80CD2-D928-3561-C0F9-EE34AAA6FE13}"/>
              </a:ext>
            </a:extLst>
          </p:cNvPr>
          <p:cNvSpPr/>
          <p:nvPr/>
        </p:nvSpPr>
        <p:spPr>
          <a:xfrm>
            <a:off x="6285889" y="539322"/>
            <a:ext cx="12940" cy="309695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7B84B513-9130-95C9-E482-FC30DF85A894}"/>
              </a:ext>
            </a:extLst>
          </p:cNvPr>
          <p:cNvSpPr/>
          <p:nvPr/>
        </p:nvSpPr>
        <p:spPr>
          <a:xfrm>
            <a:off x="5764716" y="552230"/>
            <a:ext cx="569603" cy="48202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50291F9-D6AA-E6EC-E57C-496F13AD6F46}"/>
              </a:ext>
            </a:extLst>
          </p:cNvPr>
          <p:cNvSpPr/>
          <p:nvPr/>
        </p:nvSpPr>
        <p:spPr>
          <a:xfrm>
            <a:off x="6334383" y="130051"/>
            <a:ext cx="127915" cy="150497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64D6B7B0-3C96-CF25-537F-191B1DD8D7EF}"/>
              </a:ext>
            </a:extLst>
          </p:cNvPr>
          <p:cNvSpPr/>
          <p:nvPr/>
        </p:nvSpPr>
        <p:spPr>
          <a:xfrm>
            <a:off x="6334351" y="237779"/>
            <a:ext cx="75798" cy="9773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80285DBD-9694-32CE-201A-DF5811F406ED}"/>
              </a:ext>
            </a:extLst>
          </p:cNvPr>
          <p:cNvSpPr/>
          <p:nvPr/>
        </p:nvSpPr>
        <p:spPr>
          <a:xfrm>
            <a:off x="6334351" y="291223"/>
            <a:ext cx="80812" cy="99285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FDA65B9-DD03-4876-B116-2A547D426FBB}"/>
              </a:ext>
            </a:extLst>
          </p:cNvPr>
          <p:cNvSpPr/>
          <p:nvPr/>
        </p:nvSpPr>
        <p:spPr>
          <a:xfrm>
            <a:off x="6334351" y="335447"/>
            <a:ext cx="97408" cy="113293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B47973A-4DFD-C705-07D4-1990F562FD62}"/>
              </a:ext>
            </a:extLst>
          </p:cNvPr>
          <p:cNvSpPr/>
          <p:nvPr/>
        </p:nvSpPr>
        <p:spPr>
          <a:xfrm>
            <a:off x="6334351" y="369642"/>
            <a:ext cx="119860" cy="13409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CD5AB09-4057-DC1C-DC8B-9871D827E060}"/>
              </a:ext>
            </a:extLst>
          </p:cNvPr>
          <p:cNvSpPr/>
          <p:nvPr/>
        </p:nvSpPr>
        <p:spPr>
          <a:xfrm>
            <a:off x="6357061" y="398143"/>
            <a:ext cx="125877" cy="121769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C6E054A-FCDC-524A-DF27-49FBE8333E65}"/>
              </a:ext>
            </a:extLst>
          </p:cNvPr>
          <p:cNvSpPr/>
          <p:nvPr/>
        </p:nvSpPr>
        <p:spPr>
          <a:xfrm>
            <a:off x="6412058" y="420724"/>
            <a:ext cx="106111" cy="9918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199C4CC-C695-D630-73B5-4F8A37C3A2AD}"/>
              </a:ext>
            </a:extLst>
          </p:cNvPr>
          <p:cNvSpPr/>
          <p:nvPr/>
        </p:nvSpPr>
        <p:spPr>
          <a:xfrm>
            <a:off x="6467055" y="436285"/>
            <a:ext cx="93721" cy="83627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18443FA-8691-9A40-1158-A7D48C8A34F1}"/>
              </a:ext>
            </a:extLst>
          </p:cNvPr>
          <p:cNvSpPr/>
          <p:nvPr/>
        </p:nvSpPr>
        <p:spPr>
          <a:xfrm>
            <a:off x="6525286" y="440264"/>
            <a:ext cx="93074" cy="79648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E4EB89B7-E37B-3A73-1974-3376165631C7}"/>
              </a:ext>
            </a:extLst>
          </p:cNvPr>
          <p:cNvSpPr/>
          <p:nvPr/>
        </p:nvSpPr>
        <p:spPr>
          <a:xfrm>
            <a:off x="6580315" y="384135"/>
            <a:ext cx="146064" cy="135777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B0F37EC2-A5DD-239B-18F2-3829EC824CAC}"/>
              </a:ext>
            </a:extLst>
          </p:cNvPr>
          <p:cNvSpPr/>
          <p:nvPr/>
        </p:nvSpPr>
        <p:spPr>
          <a:xfrm>
            <a:off x="6408855" y="76672"/>
            <a:ext cx="365662" cy="365565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CD87104-F208-3CB9-D5DF-09926C14D1EB}"/>
              </a:ext>
            </a:extLst>
          </p:cNvPr>
          <p:cNvSpPr/>
          <p:nvPr/>
        </p:nvSpPr>
        <p:spPr>
          <a:xfrm>
            <a:off x="6457446" y="125231"/>
            <a:ext cx="268286" cy="26097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00815ED-FB7B-273D-B606-0870892C7F3C}"/>
              </a:ext>
            </a:extLst>
          </p:cNvPr>
          <p:cNvSpPr/>
          <p:nvPr/>
        </p:nvSpPr>
        <p:spPr>
          <a:xfrm>
            <a:off x="6734532" y="46521"/>
            <a:ext cx="73210" cy="73243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F520AC2-FF6C-F5CD-3F64-22A8080D24C9}"/>
              </a:ext>
            </a:extLst>
          </p:cNvPr>
          <p:cNvSpPr/>
          <p:nvPr/>
        </p:nvSpPr>
        <p:spPr>
          <a:xfrm>
            <a:off x="6360296" y="542557"/>
            <a:ext cx="207046" cy="207046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1E11487C-C49D-9EA6-860B-BC42B809E2B7}"/>
              </a:ext>
            </a:extLst>
          </p:cNvPr>
          <p:cNvSpPr/>
          <p:nvPr/>
        </p:nvSpPr>
        <p:spPr>
          <a:xfrm>
            <a:off x="6434704" y="616964"/>
            <a:ext cx="58232" cy="58232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EDE4044-CE0A-5703-28FE-9CC506D52E05}"/>
              </a:ext>
            </a:extLst>
          </p:cNvPr>
          <p:cNvSpPr/>
          <p:nvPr/>
        </p:nvSpPr>
        <p:spPr>
          <a:xfrm>
            <a:off x="6357806" y="542557"/>
            <a:ext cx="212772" cy="21264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50992EB-4497-6E3D-312C-767D80E4D3DC}"/>
              </a:ext>
            </a:extLst>
          </p:cNvPr>
          <p:cNvSpPr/>
          <p:nvPr/>
        </p:nvSpPr>
        <p:spPr>
          <a:xfrm>
            <a:off x="6332798" y="680"/>
            <a:ext cx="519362" cy="51936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BB897E6-2995-789A-1A82-D5E9B062384A}"/>
              </a:ext>
            </a:extLst>
          </p:cNvPr>
          <p:cNvSpPr/>
          <p:nvPr/>
        </p:nvSpPr>
        <p:spPr>
          <a:xfrm>
            <a:off x="6332798" y="518294"/>
            <a:ext cx="261298" cy="25728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5087C239-CE37-2176-B2A0-D5B886D57518}"/>
              </a:ext>
            </a:extLst>
          </p:cNvPr>
          <p:cNvSpPr/>
          <p:nvPr/>
        </p:nvSpPr>
        <p:spPr>
          <a:xfrm>
            <a:off x="5383298" y="15237"/>
            <a:ext cx="951117" cy="537025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8C2B9-2062-DC42-EA59-22D8F4B0F92D}"/>
              </a:ext>
            </a:extLst>
          </p:cNvPr>
          <p:cNvSpPr txBox="1"/>
          <p:nvPr/>
        </p:nvSpPr>
        <p:spPr>
          <a:xfrm>
            <a:off x="8304602" y="5451781"/>
            <a:ext cx="386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Veljko </a:t>
            </a:r>
            <a:r>
              <a:rPr lang="en-US" b="1" dirty="0" err="1">
                <a:solidFill>
                  <a:schemeClr val="bg1"/>
                </a:solidFill>
              </a:rPr>
              <a:t>Blagojevi</a:t>
            </a:r>
            <a:r>
              <a:rPr lang="sr-Latn-RS" b="1" dirty="0">
                <a:solidFill>
                  <a:schemeClr val="bg1"/>
                </a:solidFill>
              </a:rPr>
              <a:t>ć 0353/2019</a:t>
            </a:r>
            <a:br>
              <a:rPr lang="sr-Latn-RS" b="1" dirty="0">
                <a:solidFill>
                  <a:schemeClr val="bg1"/>
                </a:solidFill>
              </a:rPr>
            </a:br>
            <a:r>
              <a:rPr lang="sr-Latn-RS" b="1" dirty="0">
                <a:solidFill>
                  <a:schemeClr val="bg1"/>
                </a:solidFill>
              </a:rPr>
              <a:t>Fizički projekat IS</a:t>
            </a:r>
          </a:p>
          <a:p>
            <a:pPr algn="r"/>
            <a:r>
              <a:rPr lang="sr-Latn-RS" b="1" dirty="0">
                <a:solidFill>
                  <a:schemeClr val="bg1"/>
                </a:solidFill>
              </a:rPr>
              <a:t>Fakultet organizacionih nauka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5" grpId="0" animBg="1"/>
      <p:bldP spid="2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97CF5C-7A0A-5D31-DFE8-8BFB0FE529A0}"/>
              </a:ext>
            </a:extLst>
          </p:cNvPr>
          <p:cNvSpPr/>
          <p:nvPr/>
        </p:nvSpPr>
        <p:spPr>
          <a:xfrm rot="16200000" flipV="1">
            <a:off x="12018799" y="5440783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C7890D-3B1F-1D74-3253-A7C01E7AC5F9}"/>
              </a:ext>
            </a:extLst>
          </p:cNvPr>
          <p:cNvSpPr/>
          <p:nvPr/>
        </p:nvSpPr>
        <p:spPr>
          <a:xfrm rot="16200000" flipV="1">
            <a:off x="11405064" y="605862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0914EF-8A44-A730-04FB-19085EFD366E}"/>
              </a:ext>
            </a:extLst>
          </p:cNvPr>
          <p:cNvSpPr/>
          <p:nvPr/>
        </p:nvSpPr>
        <p:spPr>
          <a:xfrm rot="16200000" flipV="1">
            <a:off x="11582191" y="5507694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867CBC-6E40-E079-DA91-76940BF40A24}"/>
              </a:ext>
            </a:extLst>
          </p:cNvPr>
          <p:cNvSpPr/>
          <p:nvPr/>
        </p:nvSpPr>
        <p:spPr>
          <a:xfrm rot="16200000" flipV="1">
            <a:off x="12162396" y="656441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9FD727-2814-EE2B-8C57-B55FB412425A}"/>
              </a:ext>
            </a:extLst>
          </p:cNvPr>
          <p:cNvSpPr/>
          <p:nvPr/>
        </p:nvSpPr>
        <p:spPr>
          <a:xfrm rot="16200000" flipV="1">
            <a:off x="12153571" y="65202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98909F-EB25-B51D-E392-A42F3B56CE37}"/>
              </a:ext>
            </a:extLst>
          </p:cNvPr>
          <p:cNvSpPr/>
          <p:nvPr/>
        </p:nvSpPr>
        <p:spPr>
          <a:xfrm rot="16200000" flipV="1">
            <a:off x="12118274" y="655558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87A03A-4D64-0B67-0649-7C34B114DF3B}"/>
              </a:ext>
            </a:extLst>
          </p:cNvPr>
          <p:cNvSpPr/>
          <p:nvPr/>
        </p:nvSpPr>
        <p:spPr>
          <a:xfrm rot="16200000" flipV="1">
            <a:off x="12109449" y="65070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D35008-E6E2-AD7C-13DC-F005784FBD37}"/>
              </a:ext>
            </a:extLst>
          </p:cNvPr>
          <p:cNvSpPr/>
          <p:nvPr/>
        </p:nvSpPr>
        <p:spPr>
          <a:xfrm rot="16200000" flipV="1">
            <a:off x="12140334" y="647616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D6C49-EA6E-D652-7B17-405897970276}"/>
              </a:ext>
            </a:extLst>
          </p:cNvPr>
          <p:cNvSpPr/>
          <p:nvPr/>
        </p:nvSpPr>
        <p:spPr>
          <a:xfrm rot="16200000" flipV="1">
            <a:off x="12166807" y="644087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93F28C-DBDB-A1E1-9AD2-D12B238518C0}"/>
              </a:ext>
            </a:extLst>
          </p:cNvPr>
          <p:cNvSpPr/>
          <p:nvPr/>
        </p:nvSpPr>
        <p:spPr>
          <a:xfrm rot="16200000" flipV="1">
            <a:off x="12162396" y="639675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F8668D-E89D-1D06-28AE-2EFF1EEC5E0A}"/>
              </a:ext>
            </a:extLst>
          </p:cNvPr>
          <p:cNvSpPr/>
          <p:nvPr/>
        </p:nvSpPr>
        <p:spPr>
          <a:xfrm rot="16200000" flipV="1">
            <a:off x="12153571" y="634821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BC5ACF-8EC4-AE80-5625-BAA5CA705FCF}"/>
              </a:ext>
            </a:extLst>
          </p:cNvPr>
          <p:cNvSpPr/>
          <p:nvPr/>
        </p:nvSpPr>
        <p:spPr>
          <a:xfrm rot="16200000" flipV="1">
            <a:off x="12131509" y="643204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A87F8-5EE4-6163-FBF9-628144EA3321}"/>
              </a:ext>
            </a:extLst>
          </p:cNvPr>
          <p:cNvSpPr/>
          <p:nvPr/>
        </p:nvSpPr>
        <p:spPr>
          <a:xfrm rot="16200000" flipV="1">
            <a:off x="12096213" y="64673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3FCA13-BC45-8B93-3503-9864F6C36639}"/>
              </a:ext>
            </a:extLst>
          </p:cNvPr>
          <p:cNvSpPr/>
          <p:nvPr/>
        </p:nvSpPr>
        <p:spPr>
          <a:xfrm rot="16200000" flipV="1">
            <a:off x="12065327" y="64982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1E0696-D0FB-308C-2813-AB5C6A789141}"/>
              </a:ext>
            </a:extLst>
          </p:cNvPr>
          <p:cNvSpPr/>
          <p:nvPr/>
        </p:nvSpPr>
        <p:spPr>
          <a:xfrm rot="16200000" flipV="1">
            <a:off x="12052091" y="64541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7F369B-05D8-3CB6-7985-9EAF83C102C5}"/>
              </a:ext>
            </a:extLst>
          </p:cNvPr>
          <p:cNvSpPr/>
          <p:nvPr/>
        </p:nvSpPr>
        <p:spPr>
          <a:xfrm rot="16200000" flipV="1">
            <a:off x="12087387" y="64188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D3513A-36CA-3F92-4F0B-725E912BEB63}"/>
              </a:ext>
            </a:extLst>
          </p:cNvPr>
          <p:cNvSpPr/>
          <p:nvPr/>
        </p:nvSpPr>
        <p:spPr>
          <a:xfrm rot="16200000" flipV="1">
            <a:off x="12122685" y="63835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93E356-49B3-E416-02A6-DB91B35A2B8E}"/>
              </a:ext>
            </a:extLst>
          </p:cNvPr>
          <p:cNvSpPr/>
          <p:nvPr/>
        </p:nvSpPr>
        <p:spPr>
          <a:xfrm rot="16200000" flipV="1">
            <a:off x="12109449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073F5C-5CF2-EDFC-09D6-506BA2816FD6}"/>
              </a:ext>
            </a:extLst>
          </p:cNvPr>
          <p:cNvSpPr/>
          <p:nvPr/>
        </p:nvSpPr>
        <p:spPr>
          <a:xfrm rot="16200000" flipV="1">
            <a:off x="12100624" y="6295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F51ED3-20D6-288B-A8B8-6D01529571E3}"/>
              </a:ext>
            </a:extLst>
          </p:cNvPr>
          <p:cNvSpPr/>
          <p:nvPr/>
        </p:nvSpPr>
        <p:spPr>
          <a:xfrm rot="16200000" flipV="1">
            <a:off x="12065327" y="63305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8B3394-5E96-51A5-31EC-A4A819D76D20}"/>
              </a:ext>
            </a:extLst>
          </p:cNvPr>
          <p:cNvSpPr/>
          <p:nvPr/>
        </p:nvSpPr>
        <p:spPr>
          <a:xfrm rot="16200000" flipV="1">
            <a:off x="12074151" y="637468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9EB59A-F844-9691-E23D-66B0EB022B15}"/>
              </a:ext>
            </a:extLst>
          </p:cNvPr>
          <p:cNvSpPr/>
          <p:nvPr/>
        </p:nvSpPr>
        <p:spPr>
          <a:xfrm rot="16200000" flipV="1">
            <a:off x="12043266" y="6409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D6F76D-25FC-CBD0-632A-C467B3D90775}"/>
              </a:ext>
            </a:extLst>
          </p:cNvPr>
          <p:cNvSpPr/>
          <p:nvPr/>
        </p:nvSpPr>
        <p:spPr>
          <a:xfrm rot="16200000" flipV="1">
            <a:off x="12007969" y="64452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615B3-A08E-066B-EFE8-E7DE0A702660}"/>
              </a:ext>
            </a:extLst>
          </p:cNvPr>
          <p:cNvSpPr/>
          <p:nvPr/>
        </p:nvSpPr>
        <p:spPr>
          <a:xfrm rot="16200000" flipV="1">
            <a:off x="11994732" y="6396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91C4B5-0554-41A1-E48C-D9D3EB8B098B}"/>
              </a:ext>
            </a:extLst>
          </p:cNvPr>
          <p:cNvSpPr/>
          <p:nvPr/>
        </p:nvSpPr>
        <p:spPr>
          <a:xfrm rot="16200000" flipV="1">
            <a:off x="12030029" y="63614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BF89495-587F-6BD5-8E9E-35E659D24AE3}"/>
              </a:ext>
            </a:extLst>
          </p:cNvPr>
          <p:cNvSpPr/>
          <p:nvPr/>
        </p:nvSpPr>
        <p:spPr>
          <a:xfrm rot="16200000" flipV="1">
            <a:off x="12021206" y="63173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62113-9247-0AFB-EC0C-55C74BA92137}"/>
              </a:ext>
            </a:extLst>
          </p:cNvPr>
          <p:cNvSpPr/>
          <p:nvPr/>
        </p:nvSpPr>
        <p:spPr>
          <a:xfrm rot="16200000" flipV="1">
            <a:off x="11985907" y="63570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07FCBD-2AFA-6E98-8A44-CE292AF48BCD}"/>
              </a:ext>
            </a:extLst>
          </p:cNvPr>
          <p:cNvSpPr/>
          <p:nvPr/>
        </p:nvSpPr>
        <p:spPr>
          <a:xfrm rot="16200000" flipV="1">
            <a:off x="11955023" y="63879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C7FF62-7D81-2580-6455-D6D8FAE18684}"/>
              </a:ext>
            </a:extLst>
          </p:cNvPr>
          <p:cNvSpPr/>
          <p:nvPr/>
        </p:nvSpPr>
        <p:spPr>
          <a:xfrm rot="16200000" flipV="1">
            <a:off x="11941785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B995B-2AE1-047E-D78E-0F7BC505EA59}"/>
              </a:ext>
            </a:extLst>
          </p:cNvPr>
          <p:cNvSpPr/>
          <p:nvPr/>
        </p:nvSpPr>
        <p:spPr>
          <a:xfrm rot="16200000" flipV="1">
            <a:off x="11977083" y="630850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1A58C4-9898-D026-9EC4-EAFB3E593ECB}"/>
              </a:ext>
            </a:extLst>
          </p:cNvPr>
          <p:cNvSpPr/>
          <p:nvPr/>
        </p:nvSpPr>
        <p:spPr>
          <a:xfrm rot="16200000" flipV="1">
            <a:off x="12007969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F6DB0-4662-6427-363C-67B7A02DF561}"/>
              </a:ext>
            </a:extLst>
          </p:cNvPr>
          <p:cNvSpPr/>
          <p:nvPr/>
        </p:nvSpPr>
        <p:spPr>
          <a:xfrm rot="16200000" flipV="1">
            <a:off x="11999144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7B3B59-D9D0-ABD8-A211-AD7DA7A8E701}"/>
              </a:ext>
            </a:extLst>
          </p:cNvPr>
          <p:cNvSpPr/>
          <p:nvPr/>
        </p:nvSpPr>
        <p:spPr>
          <a:xfrm rot="16200000" flipV="1">
            <a:off x="11990319" y="61849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134D3FB-6319-4DC9-4C0C-EF776AA6010F}"/>
              </a:ext>
            </a:extLst>
          </p:cNvPr>
          <p:cNvSpPr/>
          <p:nvPr/>
        </p:nvSpPr>
        <p:spPr>
          <a:xfrm rot="16200000" flipV="1">
            <a:off x="11968259" y="62643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506787-CAF0-7DC0-CBA0-AE1AE00611D2}"/>
              </a:ext>
            </a:extLst>
          </p:cNvPr>
          <p:cNvSpPr/>
          <p:nvPr/>
        </p:nvSpPr>
        <p:spPr>
          <a:xfrm rot="16200000" flipV="1">
            <a:off x="11932961" y="62996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81B8EE-DE40-193C-60A9-0E6639DAD6B0}"/>
              </a:ext>
            </a:extLst>
          </p:cNvPr>
          <p:cNvSpPr/>
          <p:nvPr/>
        </p:nvSpPr>
        <p:spPr>
          <a:xfrm rot="16200000" flipV="1">
            <a:off x="11897663" y="633498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18C71D-E8C4-FA9E-4110-32DCC3FF96E5}"/>
              </a:ext>
            </a:extLst>
          </p:cNvPr>
          <p:cNvSpPr/>
          <p:nvPr/>
        </p:nvSpPr>
        <p:spPr>
          <a:xfrm rot="16200000" flipV="1">
            <a:off x="11888839" y="62864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24D0D92-6AF8-0612-3631-749BE4B70010}"/>
              </a:ext>
            </a:extLst>
          </p:cNvPr>
          <p:cNvSpPr/>
          <p:nvPr/>
        </p:nvSpPr>
        <p:spPr>
          <a:xfrm rot="16200000" flipV="1">
            <a:off x="11919725" y="62511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262A26-4299-F74B-5C08-9709C45BA270}"/>
              </a:ext>
            </a:extLst>
          </p:cNvPr>
          <p:cNvSpPr/>
          <p:nvPr/>
        </p:nvSpPr>
        <p:spPr>
          <a:xfrm rot="16200000" flipV="1">
            <a:off x="11955023" y="622026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8B48E3-8607-D271-E267-B66D53BDFC1C}"/>
              </a:ext>
            </a:extLst>
          </p:cNvPr>
          <p:cNvSpPr/>
          <p:nvPr/>
        </p:nvSpPr>
        <p:spPr>
          <a:xfrm rot="16200000" flipV="1">
            <a:off x="11946197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ABEFE1-0CC7-8FBC-97EA-19DE236709A6}"/>
              </a:ext>
            </a:extLst>
          </p:cNvPr>
          <p:cNvSpPr/>
          <p:nvPr/>
        </p:nvSpPr>
        <p:spPr>
          <a:xfrm rot="16200000" flipV="1">
            <a:off x="11937374" y="61320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FE0215-62AF-F35E-A21E-EF304D333DE0}"/>
              </a:ext>
            </a:extLst>
          </p:cNvPr>
          <p:cNvSpPr/>
          <p:nvPr/>
        </p:nvSpPr>
        <p:spPr>
          <a:xfrm rot="16200000" flipV="1">
            <a:off x="11910901" y="62158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BCB298E-2CF5-843B-DEB0-B5C56E41F139}"/>
              </a:ext>
            </a:extLst>
          </p:cNvPr>
          <p:cNvSpPr/>
          <p:nvPr/>
        </p:nvSpPr>
        <p:spPr>
          <a:xfrm rot="16200000" flipV="1">
            <a:off x="11880016" y="62467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0213A2-2C7A-CED0-D107-575A08659325}"/>
              </a:ext>
            </a:extLst>
          </p:cNvPr>
          <p:cNvSpPr/>
          <p:nvPr/>
        </p:nvSpPr>
        <p:spPr>
          <a:xfrm rot="16200000" flipV="1">
            <a:off x="11844717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AF8C8E-79FB-47C5-6FC8-A791A63E1C36}"/>
              </a:ext>
            </a:extLst>
          </p:cNvPr>
          <p:cNvSpPr/>
          <p:nvPr/>
        </p:nvSpPr>
        <p:spPr>
          <a:xfrm rot="16200000" flipV="1">
            <a:off x="11831481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EF76E32-AAF5-E013-4A55-A0F3730D42AC}"/>
              </a:ext>
            </a:extLst>
          </p:cNvPr>
          <p:cNvSpPr/>
          <p:nvPr/>
        </p:nvSpPr>
        <p:spPr>
          <a:xfrm rot="16200000" flipV="1">
            <a:off x="11866779" y="61982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45952F-9C83-E10B-4500-E813E831990B}"/>
              </a:ext>
            </a:extLst>
          </p:cNvPr>
          <p:cNvSpPr/>
          <p:nvPr/>
        </p:nvSpPr>
        <p:spPr>
          <a:xfrm rot="16200000" flipV="1">
            <a:off x="11897663" y="61673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CEFDE2-A2A0-4238-C2D8-0F3ADDB60638}"/>
              </a:ext>
            </a:extLst>
          </p:cNvPr>
          <p:cNvSpPr/>
          <p:nvPr/>
        </p:nvSpPr>
        <p:spPr>
          <a:xfrm rot="16200000" flipV="1">
            <a:off x="11893251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807BA87-40AC-B4A2-1451-2ADAABCAC480}"/>
              </a:ext>
            </a:extLst>
          </p:cNvPr>
          <p:cNvSpPr/>
          <p:nvPr/>
        </p:nvSpPr>
        <p:spPr>
          <a:xfrm rot="16200000" flipV="1">
            <a:off x="11857955" y="61584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0BA4E13-3703-795B-3474-3A2F5050A472}"/>
              </a:ext>
            </a:extLst>
          </p:cNvPr>
          <p:cNvSpPr/>
          <p:nvPr/>
        </p:nvSpPr>
        <p:spPr>
          <a:xfrm rot="16200000" flipV="1">
            <a:off x="11822657" y="618937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6579E75-EAB6-21BD-F81F-4D242CC4F309}"/>
              </a:ext>
            </a:extLst>
          </p:cNvPr>
          <p:cNvSpPr/>
          <p:nvPr/>
        </p:nvSpPr>
        <p:spPr>
          <a:xfrm rot="16200000" flipV="1">
            <a:off x="11787359" y="62290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874165-78DA-18F2-A8BB-B75AA36A9F9F}"/>
              </a:ext>
            </a:extLst>
          </p:cNvPr>
          <p:cNvSpPr/>
          <p:nvPr/>
        </p:nvSpPr>
        <p:spPr>
          <a:xfrm rot="16200000" flipV="1">
            <a:off x="11778535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C30B06-DED6-1262-C40C-78CDC9FE7AC8}"/>
              </a:ext>
            </a:extLst>
          </p:cNvPr>
          <p:cNvSpPr/>
          <p:nvPr/>
        </p:nvSpPr>
        <p:spPr>
          <a:xfrm rot="16200000" flipV="1">
            <a:off x="11813833" y="61452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B077F6-992A-271B-0C10-BD9BAD77A8AB}"/>
              </a:ext>
            </a:extLst>
          </p:cNvPr>
          <p:cNvSpPr/>
          <p:nvPr/>
        </p:nvSpPr>
        <p:spPr>
          <a:xfrm rot="16200000" flipV="1">
            <a:off x="11844717" y="61099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B0209AF-007D-3699-6029-B3452E0F1D83}"/>
              </a:ext>
            </a:extLst>
          </p:cNvPr>
          <p:cNvSpPr/>
          <p:nvPr/>
        </p:nvSpPr>
        <p:spPr>
          <a:xfrm rot="16200000" flipV="1">
            <a:off x="11835893" y="607024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7290BD-0D3F-EA60-7889-82156F2DCC65}"/>
              </a:ext>
            </a:extLst>
          </p:cNvPr>
          <p:cNvSpPr/>
          <p:nvPr/>
        </p:nvSpPr>
        <p:spPr>
          <a:xfrm rot="16200000" flipV="1">
            <a:off x="11827069" y="60173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11E2C6-1EBE-E282-44EA-0E9489DF7456}"/>
              </a:ext>
            </a:extLst>
          </p:cNvPr>
          <p:cNvSpPr/>
          <p:nvPr/>
        </p:nvSpPr>
        <p:spPr>
          <a:xfrm rot="16200000" flipV="1">
            <a:off x="11787359" y="60570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31DE27-CCF9-856F-59BE-45F1789C0022}"/>
              </a:ext>
            </a:extLst>
          </p:cNvPr>
          <p:cNvSpPr/>
          <p:nvPr/>
        </p:nvSpPr>
        <p:spPr>
          <a:xfrm rot="16200000" flipV="1">
            <a:off x="11800595" y="61055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23B2-17EC-4236-5D2E-FE91AB967FEB}"/>
              </a:ext>
            </a:extLst>
          </p:cNvPr>
          <p:cNvSpPr/>
          <p:nvPr/>
        </p:nvSpPr>
        <p:spPr>
          <a:xfrm rot="16200000" flipV="1">
            <a:off x="11765299" y="61364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0A864C-E2B3-8D06-A380-8C816302B10E}"/>
              </a:ext>
            </a:extLst>
          </p:cNvPr>
          <p:cNvSpPr/>
          <p:nvPr/>
        </p:nvSpPr>
        <p:spPr>
          <a:xfrm rot="16200000" flipV="1">
            <a:off x="11734413" y="61717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DCEF692-F99C-1BDF-DE0E-CA483502E127}"/>
              </a:ext>
            </a:extLst>
          </p:cNvPr>
          <p:cNvSpPr/>
          <p:nvPr/>
        </p:nvSpPr>
        <p:spPr>
          <a:xfrm rot="16200000" flipV="1">
            <a:off x="11721177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54A3E90-B66B-D2F7-D2B8-86E7A875A0C8}"/>
              </a:ext>
            </a:extLst>
          </p:cNvPr>
          <p:cNvSpPr/>
          <p:nvPr/>
        </p:nvSpPr>
        <p:spPr>
          <a:xfrm rot="16200000" flipV="1">
            <a:off x="11756474" y="60923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096CB5-95CB-C02A-6FBC-F9F206400E7E}"/>
              </a:ext>
            </a:extLst>
          </p:cNvPr>
          <p:cNvSpPr/>
          <p:nvPr/>
        </p:nvSpPr>
        <p:spPr>
          <a:xfrm rot="16200000" flipV="1">
            <a:off x="11747649" y="60481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85B682E-8622-9AD0-A63D-7E8D9399B24A}"/>
              </a:ext>
            </a:extLst>
          </p:cNvPr>
          <p:cNvSpPr/>
          <p:nvPr/>
        </p:nvSpPr>
        <p:spPr>
          <a:xfrm rot="16200000" flipV="1">
            <a:off x="11778535" y="60128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D08B8DB-9C7E-4129-9712-D022F9DCEA18}"/>
              </a:ext>
            </a:extLst>
          </p:cNvPr>
          <p:cNvSpPr/>
          <p:nvPr/>
        </p:nvSpPr>
        <p:spPr>
          <a:xfrm rot="16200000" flipV="1">
            <a:off x="11769711" y="59643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8A97B1A-7094-DB3E-69BA-9832421118DB}"/>
              </a:ext>
            </a:extLst>
          </p:cNvPr>
          <p:cNvSpPr/>
          <p:nvPr/>
        </p:nvSpPr>
        <p:spPr>
          <a:xfrm rot="16200000" flipV="1">
            <a:off x="11734413" y="60040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009588A-814E-0AF6-615D-A0DA3500A4BB}"/>
              </a:ext>
            </a:extLst>
          </p:cNvPr>
          <p:cNvSpPr/>
          <p:nvPr/>
        </p:nvSpPr>
        <p:spPr>
          <a:xfrm rot="16200000" flipV="1">
            <a:off x="11699116" y="60349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F74D683-54B4-7580-C35E-413C2C8B1A25}"/>
              </a:ext>
            </a:extLst>
          </p:cNvPr>
          <p:cNvSpPr/>
          <p:nvPr/>
        </p:nvSpPr>
        <p:spPr>
          <a:xfrm rot="16200000" flipV="1">
            <a:off x="11712352" y="60790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CE759DE-961D-71C3-A7B3-BA4BAF857A28}"/>
              </a:ext>
            </a:extLst>
          </p:cNvPr>
          <p:cNvSpPr/>
          <p:nvPr/>
        </p:nvSpPr>
        <p:spPr>
          <a:xfrm rot="16200000" flipV="1">
            <a:off x="11681467" y="61187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D73BC27-F264-BDFF-3A70-A93351D540FE}"/>
              </a:ext>
            </a:extLst>
          </p:cNvPr>
          <p:cNvSpPr/>
          <p:nvPr/>
        </p:nvSpPr>
        <p:spPr>
          <a:xfrm rot="16200000" flipV="1">
            <a:off x="11668231" y="60658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8E15B3-8481-AF0F-71C5-598C61A783E3}"/>
              </a:ext>
            </a:extLst>
          </p:cNvPr>
          <p:cNvSpPr/>
          <p:nvPr/>
        </p:nvSpPr>
        <p:spPr>
          <a:xfrm rot="16200000" flipV="1">
            <a:off x="11659406" y="60261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AAE268-4C52-CBCE-9603-D21E8C2735FB}"/>
              </a:ext>
            </a:extLst>
          </p:cNvPr>
          <p:cNvSpPr/>
          <p:nvPr/>
        </p:nvSpPr>
        <p:spPr>
          <a:xfrm rot="16200000" flipV="1">
            <a:off x="11694703" y="59908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DE38FAC-6FA4-E42F-4C0B-392C088A6961}"/>
              </a:ext>
            </a:extLst>
          </p:cNvPr>
          <p:cNvSpPr/>
          <p:nvPr/>
        </p:nvSpPr>
        <p:spPr>
          <a:xfrm rot="16200000" flipV="1">
            <a:off x="11725589" y="59555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4DCC45-B7B2-A4FE-49CA-DF840A8287C8}"/>
              </a:ext>
            </a:extLst>
          </p:cNvPr>
          <p:cNvSpPr/>
          <p:nvPr/>
        </p:nvSpPr>
        <p:spPr>
          <a:xfrm rot="16200000" flipV="1">
            <a:off x="11716764" y="591141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427BDE-51F8-E668-19E5-9B81EE86AA21}"/>
              </a:ext>
            </a:extLst>
          </p:cNvPr>
          <p:cNvSpPr/>
          <p:nvPr/>
        </p:nvSpPr>
        <p:spPr>
          <a:xfrm rot="16200000" flipV="1">
            <a:off x="11681467" y="59511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93D293E-33C2-8DE5-DFFB-36314469DBF0}"/>
              </a:ext>
            </a:extLst>
          </p:cNvPr>
          <p:cNvSpPr/>
          <p:nvPr/>
        </p:nvSpPr>
        <p:spPr>
          <a:xfrm rot="16200000" flipV="1">
            <a:off x="11361363" y="530305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2388BB-84D4-761F-DC6A-9D7B554E5A22}"/>
              </a:ext>
            </a:extLst>
          </p:cNvPr>
          <p:cNvSpPr/>
          <p:nvPr/>
        </p:nvSpPr>
        <p:spPr>
          <a:xfrm rot="16200000" flipV="1">
            <a:off x="11380114" y="52987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7023EAC-B9F0-897A-7D41-EC16813F51FA}"/>
              </a:ext>
            </a:extLst>
          </p:cNvPr>
          <p:cNvSpPr/>
          <p:nvPr/>
        </p:nvSpPr>
        <p:spPr>
          <a:xfrm rot="16200000" flipV="1">
            <a:off x="11374202" y="53164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C9DE96B-6B1B-D390-5D11-1596E60F538F}"/>
              </a:ext>
            </a:extLst>
          </p:cNvPr>
          <p:cNvSpPr/>
          <p:nvPr/>
        </p:nvSpPr>
        <p:spPr>
          <a:xfrm rot="16200000" flipV="1">
            <a:off x="11398910" y="52942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F6CF39C-6569-F2D5-18A0-43478EC8CA8D}"/>
              </a:ext>
            </a:extLst>
          </p:cNvPr>
          <p:cNvSpPr/>
          <p:nvPr/>
        </p:nvSpPr>
        <p:spPr>
          <a:xfrm rot="16200000" flipV="1">
            <a:off x="11404425" y="5277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E2EDD46-7068-E652-6AF0-E56C2AC89CA7}"/>
              </a:ext>
            </a:extLst>
          </p:cNvPr>
          <p:cNvSpPr/>
          <p:nvPr/>
        </p:nvSpPr>
        <p:spPr>
          <a:xfrm rot="16200000" flipV="1">
            <a:off x="11406322" y="525990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7446FD-6449-8C63-0BA7-F29D3D0E7121}"/>
              </a:ext>
            </a:extLst>
          </p:cNvPr>
          <p:cNvSpPr/>
          <p:nvPr/>
        </p:nvSpPr>
        <p:spPr>
          <a:xfrm rot="16200000" flipV="1">
            <a:off x="11395822" y="522835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7441703-F8F0-32A6-B86B-266D589A287C}"/>
              </a:ext>
            </a:extLst>
          </p:cNvPr>
          <p:cNvSpPr/>
          <p:nvPr/>
        </p:nvSpPr>
        <p:spPr>
          <a:xfrm rot="16200000" flipV="1">
            <a:off x="11382761" y="52164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377561B-A7A5-0FC0-CA53-0009B2053374}"/>
              </a:ext>
            </a:extLst>
          </p:cNvPr>
          <p:cNvSpPr/>
          <p:nvPr/>
        </p:nvSpPr>
        <p:spPr>
          <a:xfrm rot="16200000" flipV="1">
            <a:off x="11378922" y="523400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47FEFF0-368B-A60C-383A-34DDFE90902A}"/>
              </a:ext>
            </a:extLst>
          </p:cNvPr>
          <p:cNvSpPr/>
          <p:nvPr/>
        </p:nvSpPr>
        <p:spPr>
          <a:xfrm rot="16200000" flipV="1">
            <a:off x="11375039" y="52503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AEBA62-BC5E-0758-3F1B-3E8558DA19DB}"/>
              </a:ext>
            </a:extLst>
          </p:cNvPr>
          <p:cNvSpPr/>
          <p:nvPr/>
        </p:nvSpPr>
        <p:spPr>
          <a:xfrm rot="16200000" flipV="1">
            <a:off x="11391100" y="52473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5410994-98EC-10A0-0F5B-C1A457C557B1}"/>
              </a:ext>
            </a:extLst>
          </p:cNvPr>
          <p:cNvSpPr/>
          <p:nvPr/>
        </p:nvSpPr>
        <p:spPr>
          <a:xfrm rot="16200000" flipV="1">
            <a:off x="11405660" y="52375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750D73-BCB3-FEA6-722E-4F4421AD2B91}"/>
              </a:ext>
            </a:extLst>
          </p:cNvPr>
          <p:cNvSpPr/>
          <p:nvPr/>
        </p:nvSpPr>
        <p:spPr>
          <a:xfrm rot="16200000" flipV="1">
            <a:off x="11387748" y="526418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1E9E28A-04DD-29BB-0368-96828DE83F14}"/>
              </a:ext>
            </a:extLst>
          </p:cNvPr>
          <p:cNvSpPr/>
          <p:nvPr/>
        </p:nvSpPr>
        <p:spPr>
          <a:xfrm rot="16200000" flipV="1">
            <a:off x="11382277" y="528148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2830B2-6070-794D-9750-D7461496BFB3}"/>
              </a:ext>
            </a:extLst>
          </p:cNvPr>
          <p:cNvSpPr/>
          <p:nvPr/>
        </p:nvSpPr>
        <p:spPr>
          <a:xfrm rot="16200000" flipV="1">
            <a:off x="11369922" y="526846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4E4BAB2-A0FB-1E3C-A377-73861A367AD3}"/>
              </a:ext>
            </a:extLst>
          </p:cNvPr>
          <p:cNvSpPr/>
          <p:nvPr/>
        </p:nvSpPr>
        <p:spPr>
          <a:xfrm rot="16200000" flipV="1">
            <a:off x="11356201" y="52557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A71DF68-A948-FF03-3D10-592338DF6521}"/>
              </a:ext>
            </a:extLst>
          </p:cNvPr>
          <p:cNvSpPr/>
          <p:nvPr/>
        </p:nvSpPr>
        <p:spPr>
          <a:xfrm rot="16200000" flipV="1">
            <a:off x="11352758" y="52727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CFA51A7-EE1D-DD01-6971-110E1A62DBED}"/>
              </a:ext>
            </a:extLst>
          </p:cNvPr>
          <p:cNvSpPr/>
          <p:nvPr/>
        </p:nvSpPr>
        <p:spPr>
          <a:xfrm rot="16200000" flipV="1">
            <a:off x="11368025" y="528523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1EB158-AE9D-2727-CFD5-3D06FAF8C6CA}"/>
              </a:ext>
            </a:extLst>
          </p:cNvPr>
          <p:cNvSpPr/>
          <p:nvPr/>
        </p:nvSpPr>
        <p:spPr>
          <a:xfrm rot="16200000" flipV="1">
            <a:off x="11347861" y="52905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8D4BC14-F83D-B959-EC4F-D959EE3AF66E}"/>
              </a:ext>
            </a:extLst>
          </p:cNvPr>
          <p:cNvSpPr/>
          <p:nvPr/>
        </p:nvSpPr>
        <p:spPr>
          <a:xfrm rot="16200000" flipV="1">
            <a:off x="11344199" y="530693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E186B34-467D-C34D-B56F-9A28BCF3DBCE}"/>
              </a:ext>
            </a:extLst>
          </p:cNvPr>
          <p:cNvSpPr/>
          <p:nvPr/>
        </p:nvSpPr>
        <p:spPr>
          <a:xfrm rot="16200000" flipV="1">
            <a:off x="11357083" y="53204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ED9452-584D-D18F-F54A-EE05F569E381}"/>
              </a:ext>
            </a:extLst>
          </p:cNvPr>
          <p:cNvSpPr/>
          <p:nvPr/>
        </p:nvSpPr>
        <p:spPr>
          <a:xfrm rot="16200000" flipV="1">
            <a:off x="11353200" y="533906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FEFB1CB-826C-3D9B-F0FF-97CE4B0F9072}"/>
              </a:ext>
            </a:extLst>
          </p:cNvPr>
          <p:cNvSpPr/>
          <p:nvPr/>
        </p:nvSpPr>
        <p:spPr>
          <a:xfrm rot="16200000" flipV="1">
            <a:off x="11339918" y="5324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8F4C4D-A7D0-3CA0-D3AB-2F0F08C40888}"/>
              </a:ext>
            </a:extLst>
          </p:cNvPr>
          <p:cNvSpPr/>
          <p:nvPr/>
        </p:nvSpPr>
        <p:spPr>
          <a:xfrm rot="16200000" flipV="1">
            <a:off x="11325536" y="531271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88966B1-B466-A738-65AC-6F691C5BA4A7}"/>
              </a:ext>
            </a:extLst>
          </p:cNvPr>
          <p:cNvSpPr/>
          <p:nvPr/>
        </p:nvSpPr>
        <p:spPr>
          <a:xfrm rot="16200000" flipV="1">
            <a:off x="11323682" y="53290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D887CC-481E-9FA5-FB53-04A9941E82C6}"/>
              </a:ext>
            </a:extLst>
          </p:cNvPr>
          <p:cNvSpPr/>
          <p:nvPr/>
        </p:nvSpPr>
        <p:spPr>
          <a:xfrm rot="16200000" flipV="1">
            <a:off x="11337360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27161AC-709E-6173-FC9D-36C624F6E583}"/>
              </a:ext>
            </a:extLst>
          </p:cNvPr>
          <p:cNvSpPr/>
          <p:nvPr/>
        </p:nvSpPr>
        <p:spPr>
          <a:xfrm rot="16200000" flipV="1">
            <a:off x="11317858" y="534581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4532B56-1541-E821-1C19-574B7B561D17}"/>
              </a:ext>
            </a:extLst>
          </p:cNvPr>
          <p:cNvSpPr/>
          <p:nvPr/>
        </p:nvSpPr>
        <p:spPr>
          <a:xfrm rot="16200000" flipV="1">
            <a:off x="11308813" y="531625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C661F5-F146-1DA9-84DC-AC1EF4BD85D2}"/>
              </a:ext>
            </a:extLst>
          </p:cNvPr>
          <p:cNvSpPr/>
          <p:nvPr/>
        </p:nvSpPr>
        <p:spPr>
          <a:xfrm rot="16200000" flipV="1">
            <a:off x="11292091" y="531964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B08B3C-1B8F-18BC-DE3F-8485A4CD56A5}"/>
              </a:ext>
            </a:extLst>
          </p:cNvPr>
          <p:cNvSpPr/>
          <p:nvPr/>
        </p:nvSpPr>
        <p:spPr>
          <a:xfrm rot="16200000" flipV="1">
            <a:off x="11304710" y="53341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0905B8B-07E6-50E2-9D71-C817E8115709}"/>
              </a:ext>
            </a:extLst>
          </p:cNvPr>
          <p:cNvSpPr/>
          <p:nvPr/>
        </p:nvSpPr>
        <p:spPr>
          <a:xfrm rot="16200000" flipV="1">
            <a:off x="11302062" y="53523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28252B4-93BE-5890-DA9C-787C26B2C6CE}"/>
              </a:ext>
            </a:extLst>
          </p:cNvPr>
          <p:cNvSpPr/>
          <p:nvPr/>
        </p:nvSpPr>
        <p:spPr>
          <a:xfrm rot="16200000" flipV="1">
            <a:off x="11288208" y="53362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35D86DE-0DA1-33A4-56D1-49EA8F79C7DB}"/>
              </a:ext>
            </a:extLst>
          </p:cNvPr>
          <p:cNvSpPr/>
          <p:nvPr/>
        </p:nvSpPr>
        <p:spPr>
          <a:xfrm rot="16200000" flipV="1">
            <a:off x="11284016" y="53561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5B579C6-3370-A6FC-33C7-E6F502377636}"/>
              </a:ext>
            </a:extLst>
          </p:cNvPr>
          <p:cNvSpPr/>
          <p:nvPr/>
        </p:nvSpPr>
        <p:spPr>
          <a:xfrm rot="16200000" flipV="1">
            <a:off x="11269544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8C7DF7-7690-75F2-0596-B66581C71ECE}"/>
              </a:ext>
            </a:extLst>
          </p:cNvPr>
          <p:cNvSpPr/>
          <p:nvPr/>
        </p:nvSpPr>
        <p:spPr>
          <a:xfrm rot="16200000" flipV="1">
            <a:off x="11276471" y="53230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E647A84-DC05-D046-A9AE-CFE47ED0BBC0}"/>
              </a:ext>
            </a:extLst>
          </p:cNvPr>
          <p:cNvSpPr/>
          <p:nvPr/>
        </p:nvSpPr>
        <p:spPr>
          <a:xfrm rot="16200000" flipV="1">
            <a:off x="11315387" y="529776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CCF5B7B-7EC7-56ED-6ACE-A4F9A9A5429C}"/>
              </a:ext>
            </a:extLst>
          </p:cNvPr>
          <p:cNvSpPr/>
          <p:nvPr/>
        </p:nvSpPr>
        <p:spPr>
          <a:xfrm rot="16200000" flipV="1">
            <a:off x="11374202" y="53331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E159C9A-C669-573C-30AA-7D14348FC17C}"/>
              </a:ext>
            </a:extLst>
          </p:cNvPr>
          <p:cNvSpPr/>
          <p:nvPr/>
        </p:nvSpPr>
        <p:spPr>
          <a:xfrm rot="16200000" flipV="1">
            <a:off x="11391542" y="531139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DDD7C83-BC7C-3ABB-AB03-1983CE124FEF}"/>
              </a:ext>
            </a:extLst>
          </p:cNvPr>
          <p:cNvSpPr/>
          <p:nvPr/>
        </p:nvSpPr>
        <p:spPr>
          <a:xfrm rot="16200000" flipV="1">
            <a:off x="11329947" y="52911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2689CA-3C60-646E-BD96-9097D59A8513}"/>
              </a:ext>
            </a:extLst>
          </p:cNvPr>
          <p:cNvSpPr/>
          <p:nvPr/>
        </p:nvSpPr>
        <p:spPr>
          <a:xfrm rot="16200000" flipV="1">
            <a:off x="11361363" y="523568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74C7B8-01D4-3926-08A9-3989E68A413E}"/>
              </a:ext>
            </a:extLst>
          </p:cNvPr>
          <p:cNvSpPr/>
          <p:nvPr/>
        </p:nvSpPr>
        <p:spPr>
          <a:xfrm rot="16200000" flipV="1">
            <a:off x="11672643" y="59025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3CD132-F325-E4A2-5F51-DC034940492A}"/>
              </a:ext>
            </a:extLst>
          </p:cNvPr>
          <p:cNvSpPr/>
          <p:nvPr/>
        </p:nvSpPr>
        <p:spPr>
          <a:xfrm rot="16200000" flipV="1">
            <a:off x="11880016" y="60746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63001B-D960-917D-16BA-7C449FE6D302}"/>
              </a:ext>
            </a:extLst>
          </p:cNvPr>
          <p:cNvSpPr/>
          <p:nvPr/>
        </p:nvSpPr>
        <p:spPr>
          <a:xfrm rot="16200000" flipV="1">
            <a:off x="12056503" y="62908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EC078A-F20A-34B1-EF8F-65DA5284A069}"/>
              </a:ext>
            </a:extLst>
          </p:cNvPr>
          <p:cNvSpPr/>
          <p:nvPr/>
        </p:nvSpPr>
        <p:spPr>
          <a:xfrm rot="16200000" flipV="1">
            <a:off x="12043266" y="62379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079CB0F-B754-880A-4F68-C093C0FDD392}"/>
              </a:ext>
            </a:extLst>
          </p:cNvPr>
          <p:cNvSpPr/>
          <p:nvPr/>
        </p:nvSpPr>
        <p:spPr>
          <a:xfrm rot="16200000" flipV="1">
            <a:off x="11377291" y="5854317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DFF381A-2D44-E5B1-1CEF-3DAC7FCFC0AC}"/>
              </a:ext>
            </a:extLst>
          </p:cNvPr>
          <p:cNvSpPr/>
          <p:nvPr/>
        </p:nvSpPr>
        <p:spPr>
          <a:xfrm rot="16200000" flipV="1">
            <a:off x="11330830" y="5746703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E6E5643-EC27-45CA-DB11-641FCFF943A0}"/>
              </a:ext>
            </a:extLst>
          </p:cNvPr>
          <p:cNvSpPr/>
          <p:nvPr/>
        </p:nvSpPr>
        <p:spPr>
          <a:xfrm rot="16200000" flipV="1">
            <a:off x="11299460" y="5654180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4469130-E0C5-01A0-7554-CECD9A8D7103}"/>
              </a:ext>
            </a:extLst>
          </p:cNvPr>
          <p:cNvSpPr/>
          <p:nvPr/>
        </p:nvSpPr>
        <p:spPr>
          <a:xfrm rot="16200000" flipV="1">
            <a:off x="11276626" y="5570237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ED5E02A-05BD-7FA3-0C27-1211DD290360}"/>
              </a:ext>
            </a:extLst>
          </p:cNvPr>
          <p:cNvSpPr/>
          <p:nvPr/>
        </p:nvSpPr>
        <p:spPr>
          <a:xfrm rot="16200000" flipV="1">
            <a:off x="11259861" y="5492318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894096-7CCA-6DAD-2D73-03CC6BF343DC}"/>
              </a:ext>
            </a:extLst>
          </p:cNvPr>
          <p:cNvSpPr/>
          <p:nvPr/>
        </p:nvSpPr>
        <p:spPr>
          <a:xfrm rot="16200000" flipV="1">
            <a:off x="11247969" y="5419274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E6E573-9BEB-6D0C-0720-1B15E2F022F9}"/>
              </a:ext>
            </a:extLst>
          </p:cNvPr>
          <p:cNvSpPr/>
          <p:nvPr/>
        </p:nvSpPr>
        <p:spPr>
          <a:xfrm rot="16200000" flipV="1">
            <a:off x="11240292" y="5350488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328482E-414B-0F41-805F-130BDAA3CE28}"/>
              </a:ext>
            </a:extLst>
          </p:cNvPr>
          <p:cNvSpPr/>
          <p:nvPr/>
        </p:nvSpPr>
        <p:spPr>
          <a:xfrm rot="16200000" flipV="1">
            <a:off x="11236432" y="5285476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C76A31-BD3F-0473-4FC0-D7D33974D447}"/>
              </a:ext>
            </a:extLst>
          </p:cNvPr>
          <p:cNvSpPr/>
          <p:nvPr/>
        </p:nvSpPr>
        <p:spPr>
          <a:xfrm rot="16200000" flipV="1">
            <a:off x="10721705" y="5499156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219CE8-6FC7-369E-6D5F-577162870C84}"/>
              </a:ext>
            </a:extLst>
          </p:cNvPr>
          <p:cNvSpPr/>
          <p:nvPr/>
        </p:nvSpPr>
        <p:spPr>
          <a:xfrm rot="16200000" flipV="1">
            <a:off x="11824774" y="5249494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CF33A20-F3FC-DD4A-9C67-CAACA5C95FDC}"/>
              </a:ext>
            </a:extLst>
          </p:cNvPr>
          <p:cNvSpPr/>
          <p:nvPr/>
        </p:nvSpPr>
        <p:spPr>
          <a:xfrm rot="16200000" flipV="1">
            <a:off x="11749370" y="5321059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55AADDF-244E-4B25-0BF9-30352FEB9D23}"/>
              </a:ext>
            </a:extLst>
          </p:cNvPr>
          <p:cNvSpPr/>
          <p:nvPr/>
        </p:nvSpPr>
        <p:spPr>
          <a:xfrm rot="16200000" flipV="1">
            <a:off x="11672003" y="5316580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48E8616-4205-722B-C8F7-B9F42BE398CF}"/>
              </a:ext>
            </a:extLst>
          </p:cNvPr>
          <p:cNvSpPr/>
          <p:nvPr/>
        </p:nvSpPr>
        <p:spPr>
          <a:xfrm rot="16200000" flipV="1">
            <a:off x="11590817" y="5295711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6598E77-146B-9D22-EB4B-CAC188E8FC29}"/>
              </a:ext>
            </a:extLst>
          </p:cNvPr>
          <p:cNvSpPr/>
          <p:nvPr/>
        </p:nvSpPr>
        <p:spPr>
          <a:xfrm rot="16200000" flipV="1">
            <a:off x="11514685" y="526621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FCB0FE-324D-90C3-52C3-1322550537EB}"/>
              </a:ext>
            </a:extLst>
          </p:cNvPr>
          <p:cNvSpPr/>
          <p:nvPr/>
        </p:nvSpPr>
        <p:spPr>
          <a:xfrm rot="16200000" flipV="1">
            <a:off x="11480116" y="5239544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507654-9E2E-5B25-D7A7-075CCFE314EF}"/>
              </a:ext>
            </a:extLst>
          </p:cNvPr>
          <p:cNvSpPr/>
          <p:nvPr/>
        </p:nvSpPr>
        <p:spPr>
          <a:xfrm rot="16200000" flipV="1">
            <a:off x="11478196" y="5193414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36888DF-884C-3D78-B264-FC8F790B2324}"/>
              </a:ext>
            </a:extLst>
          </p:cNvPr>
          <p:cNvSpPr/>
          <p:nvPr/>
        </p:nvSpPr>
        <p:spPr>
          <a:xfrm rot="16200000" flipV="1">
            <a:off x="11476033" y="5137466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64AA423-0E33-2245-E73D-BD2455776C27}"/>
              </a:ext>
            </a:extLst>
          </p:cNvPr>
          <p:cNvSpPr/>
          <p:nvPr/>
        </p:nvSpPr>
        <p:spPr>
          <a:xfrm rot="16200000" flipV="1">
            <a:off x="11473762" y="50612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39DD801-D9D3-9EE7-BB30-A933BC912999}"/>
              </a:ext>
            </a:extLst>
          </p:cNvPr>
          <p:cNvSpPr/>
          <p:nvPr/>
        </p:nvSpPr>
        <p:spPr>
          <a:xfrm rot="16200000" flipV="1">
            <a:off x="11475902" y="4911740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60B150-1973-CAF7-F582-FBCDB85E2589}"/>
              </a:ext>
            </a:extLst>
          </p:cNvPr>
          <p:cNvGrpSpPr/>
          <p:nvPr/>
        </p:nvGrpSpPr>
        <p:grpSpPr>
          <a:xfrm rot="10800000" flipV="1">
            <a:off x="11588855" y="4839072"/>
            <a:ext cx="498576" cy="498709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76BBA61-4AC6-A602-27D5-F289692F46BB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1B6DF3B-312A-6C99-0A56-206B91F418A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2D191B-5B05-2A6A-17EC-B346EF8B5AF1}"/>
              </a:ext>
            </a:extLst>
          </p:cNvPr>
          <p:cNvSpPr/>
          <p:nvPr/>
        </p:nvSpPr>
        <p:spPr>
          <a:xfrm rot="16200000" flipV="1">
            <a:off x="12028682" y="4793736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E1003E-AF8F-A819-6726-817FBEFE068A}"/>
              </a:ext>
            </a:extLst>
          </p:cNvPr>
          <p:cNvSpPr/>
          <p:nvPr/>
        </p:nvSpPr>
        <p:spPr>
          <a:xfrm rot="16200000" flipV="1">
            <a:off x="11169653" y="5121628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8B7AD94-8526-A810-ADAA-3ED7F9D3DB1A}"/>
              </a:ext>
            </a:extLst>
          </p:cNvPr>
          <p:cNvSpPr/>
          <p:nvPr/>
        </p:nvSpPr>
        <p:spPr>
          <a:xfrm rot="16200000" flipV="1">
            <a:off x="11271133" y="5223107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F06951A-5950-AD88-1B79-61504F718DD6}"/>
              </a:ext>
            </a:extLst>
          </p:cNvPr>
          <p:cNvSpPr/>
          <p:nvPr/>
        </p:nvSpPr>
        <p:spPr>
          <a:xfrm rot="16200000" flipV="1">
            <a:off x="11161931" y="5117303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933A93-7CB3-22B3-9CFE-828450BC024A}"/>
              </a:ext>
            </a:extLst>
          </p:cNvPr>
          <p:cNvSpPr/>
          <p:nvPr/>
        </p:nvSpPr>
        <p:spPr>
          <a:xfrm rot="16200000" flipV="1">
            <a:off x="11482740" y="4733179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7E2C7B-87EF-3A67-E14B-671397A3BE36}"/>
              </a:ext>
            </a:extLst>
          </p:cNvPr>
          <p:cNvSpPr/>
          <p:nvPr/>
        </p:nvSpPr>
        <p:spPr>
          <a:xfrm rot="16200000" flipV="1">
            <a:off x="11131487" y="5087875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CAF3EA-943B-5E41-02AC-BA05DE8BDBB1}"/>
              </a:ext>
            </a:extLst>
          </p:cNvPr>
          <p:cNvSpPr/>
          <p:nvPr/>
        </p:nvSpPr>
        <p:spPr>
          <a:xfrm rot="16200000" flipV="1">
            <a:off x="11156416" y="5721687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F1EC6B-8F9A-6A16-D249-21D3885BBF6B}"/>
              </a:ext>
            </a:extLst>
          </p:cNvPr>
          <p:cNvGrpSpPr/>
          <p:nvPr/>
        </p:nvGrpSpPr>
        <p:grpSpPr>
          <a:xfrm>
            <a:off x="1666875" y="900138"/>
            <a:ext cx="4429125" cy="595062"/>
            <a:chOff x="1468755" y="900138"/>
            <a:chExt cx="2667239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967820B-A74C-CDC5-AA6F-D6E372121CD2}"/>
                </a:ext>
              </a:extLst>
            </p:cNvPr>
            <p:cNvSpPr/>
            <p:nvPr/>
          </p:nvSpPr>
          <p:spPr>
            <a:xfrm>
              <a:off x="1663054" y="900138"/>
              <a:ext cx="2276486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D6471161-82D4-7C85-5D45-9E1FA9DEC8A0}"/>
                </a:ext>
              </a:extLst>
            </p:cNvPr>
            <p:cNvSpPr/>
            <p:nvPr/>
          </p:nvSpPr>
          <p:spPr>
            <a:xfrm rot="5400000" flipH="1">
              <a:off x="386885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442EFA1-B0DA-2B3B-3587-7BA054E0CA60}"/>
                </a:ext>
              </a:extLst>
            </p:cNvPr>
            <p:cNvSpPr/>
            <p:nvPr/>
          </p:nvSpPr>
          <p:spPr>
            <a:xfrm rot="16200000">
              <a:off x="139763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5A0AA76-5A0F-CCD0-3CE0-BA9E1ADF6CFF}"/>
              </a:ext>
            </a:extLst>
          </p:cNvPr>
          <p:cNvSpPr txBox="1"/>
          <p:nvPr/>
        </p:nvSpPr>
        <p:spPr>
          <a:xfrm>
            <a:off x="2682549" y="953771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Arhitektura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55C1B5C-D94B-7B37-755E-91F442148C4A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0087398-A4DD-0BAF-AEDB-5EB5D4A10D10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B80E84-AD9A-094A-8FB7-96E6A1C2A72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E7E184A-F2D0-76A4-EF52-09C8A101C05B}"/>
              </a:ext>
            </a:extLst>
          </p:cNvPr>
          <p:cNvSpPr txBox="1"/>
          <p:nvPr/>
        </p:nvSpPr>
        <p:spPr>
          <a:xfrm>
            <a:off x="1988950" y="1800984"/>
            <a:ext cx="3780254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Troslojna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arhitektura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veb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aplikacija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klije</a:t>
            </a:r>
            <a:r>
              <a:rPr lang="sr-Latn-R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ntski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serverski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deo.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Svaki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slojeva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jo</a:t>
            </a:r>
            <a:r>
              <a:rPr lang="sr-Latn-R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dodatno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</a:t>
            </a:r>
            <a:r>
              <a:rPr lang="sr-Latn-R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ščlanjuje</a:t>
            </a:r>
            <a:r>
              <a:rPr lang="sr-Latn-R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B57D25-801E-F876-EADC-FC43DBA81486}"/>
              </a:ext>
            </a:extLst>
          </p:cNvPr>
          <p:cNvGrpSpPr/>
          <p:nvPr/>
        </p:nvGrpSpPr>
        <p:grpSpPr>
          <a:xfrm>
            <a:off x="4706217" y="5320225"/>
            <a:ext cx="1584939" cy="600307"/>
            <a:chOff x="12794591" y="-861325"/>
            <a:chExt cx="1584939" cy="60030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2BDC0B3-A581-0488-D2D8-587172D078EA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8" name="Picture 16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EA1998BC-D5AE-3ACB-7B04-58A2307BE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9" name="Picture 16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24569AA7-947B-7ED0-F7DF-BC8DADA0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63" name="Smiley Face 162">
            <a:extLst>
              <a:ext uri="{FF2B5EF4-FFF2-40B4-BE49-F238E27FC236}">
                <a16:creationId xmlns:a16="http://schemas.microsoft.com/office/drawing/2014/main" id="{81B03A5B-CF61-C9C5-0DFC-AC7D61D9F41B}"/>
              </a:ext>
            </a:extLst>
          </p:cNvPr>
          <p:cNvSpPr/>
          <p:nvPr/>
        </p:nvSpPr>
        <p:spPr>
          <a:xfrm>
            <a:off x="7862004" y="79351"/>
            <a:ext cx="937875" cy="867849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540E00-C50A-3835-1F95-FAF1A710465F}"/>
              </a:ext>
            </a:extLst>
          </p:cNvPr>
          <p:cNvSpPr/>
          <p:nvPr/>
        </p:nvSpPr>
        <p:spPr>
          <a:xfrm>
            <a:off x="7119054" y="1249680"/>
            <a:ext cx="2415540" cy="867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TS SPA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15DE858-DA72-A9FA-5018-D732297665B7}"/>
              </a:ext>
            </a:extLst>
          </p:cNvPr>
          <p:cNvSpPr/>
          <p:nvPr/>
        </p:nvSpPr>
        <p:spPr>
          <a:xfrm>
            <a:off x="7607567" y="1854639"/>
            <a:ext cx="1437373" cy="52578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Axios</a:t>
            </a:r>
            <a:r>
              <a:rPr lang="en-US" dirty="0"/>
              <a:t>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D0DF19B-8A7E-FB89-C285-14EEF26A9E60}"/>
              </a:ext>
            </a:extLst>
          </p:cNvPr>
          <p:cNvSpPr/>
          <p:nvPr/>
        </p:nvSpPr>
        <p:spPr>
          <a:xfrm>
            <a:off x="7119054" y="2796540"/>
            <a:ext cx="2415540" cy="27524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8B888-C096-2EC6-8EA0-04CA80F1AAC5}"/>
              </a:ext>
            </a:extLst>
          </p:cNvPr>
          <p:cNvSpPr/>
          <p:nvPr/>
        </p:nvSpPr>
        <p:spPr>
          <a:xfrm>
            <a:off x="7340342" y="2979420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CE3008C-041B-E398-1972-045464A64269}"/>
              </a:ext>
            </a:extLst>
          </p:cNvPr>
          <p:cNvSpPr/>
          <p:nvPr/>
        </p:nvSpPr>
        <p:spPr>
          <a:xfrm>
            <a:off x="7335653" y="3482341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Validator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F6CBE64-2496-9D61-ED7F-A6871AEA882A}"/>
              </a:ext>
            </a:extLst>
          </p:cNvPr>
          <p:cNvSpPr/>
          <p:nvPr/>
        </p:nvSpPr>
        <p:spPr>
          <a:xfrm>
            <a:off x="7335653" y="4442832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39D8B8C-FAEA-953D-73EA-172232146FCE}"/>
              </a:ext>
            </a:extLst>
          </p:cNvPr>
          <p:cNvSpPr/>
          <p:nvPr/>
        </p:nvSpPr>
        <p:spPr>
          <a:xfrm>
            <a:off x="7335653" y="4976728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177" name="Cylinder 176">
            <a:extLst>
              <a:ext uri="{FF2B5EF4-FFF2-40B4-BE49-F238E27FC236}">
                <a16:creationId xmlns:a16="http://schemas.microsoft.com/office/drawing/2014/main" id="{F024E50D-76F4-5DB9-B52C-989FDBE2AA23}"/>
              </a:ext>
            </a:extLst>
          </p:cNvPr>
          <p:cNvSpPr/>
          <p:nvPr/>
        </p:nvSpPr>
        <p:spPr>
          <a:xfrm>
            <a:off x="7888043" y="5880369"/>
            <a:ext cx="867562" cy="776855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B879F56-EA68-8A60-2804-CAA7EE9624D3}"/>
              </a:ext>
            </a:extLst>
          </p:cNvPr>
          <p:cNvCxnSpPr>
            <a:cxnSpLocks/>
            <a:stCxn id="170" idx="0"/>
            <a:endCxn id="163" idx="4"/>
          </p:cNvCxnSpPr>
          <p:nvPr/>
        </p:nvCxnSpPr>
        <p:spPr>
          <a:xfrm flipV="1">
            <a:off x="8326824" y="947200"/>
            <a:ext cx="4118" cy="302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CDE2046-CB09-56F3-E5BE-5C7D744DDB8B}"/>
              </a:ext>
            </a:extLst>
          </p:cNvPr>
          <p:cNvCxnSpPr>
            <a:cxnSpLocks/>
            <a:stCxn id="172" idx="0"/>
            <a:endCxn id="171" idx="2"/>
          </p:cNvCxnSpPr>
          <p:nvPr/>
        </p:nvCxnSpPr>
        <p:spPr>
          <a:xfrm flipH="1" flipV="1">
            <a:off x="8326254" y="2380419"/>
            <a:ext cx="570" cy="416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CC73F54-9203-1FF1-961D-78D8F96EB2A7}"/>
              </a:ext>
            </a:extLst>
          </p:cNvPr>
          <p:cNvCxnSpPr>
            <a:cxnSpLocks/>
            <a:stCxn id="172" idx="2"/>
            <a:endCxn id="177" idx="1"/>
          </p:cNvCxnSpPr>
          <p:nvPr/>
        </p:nvCxnSpPr>
        <p:spPr>
          <a:xfrm flipH="1">
            <a:off x="8321824" y="5548992"/>
            <a:ext cx="5000" cy="331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  <p:bldP spid="155" grpId="0" animBg="1"/>
      <p:bldP spid="156" grpId="0" animBg="1"/>
      <p:bldP spid="157" grpId="0" animBg="1"/>
      <p:bldP spid="164" grpId="0"/>
      <p:bldP spid="163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09BC8-AA09-EBBF-902A-948941456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99" y="172313"/>
            <a:ext cx="7058025" cy="6181725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602CE-6880-7A82-E447-82568B64D006}"/>
              </a:ext>
            </a:extLst>
          </p:cNvPr>
          <p:cNvGrpSpPr/>
          <p:nvPr/>
        </p:nvGrpSpPr>
        <p:grpSpPr>
          <a:xfrm>
            <a:off x="5358317" y="4349979"/>
            <a:ext cx="5859731" cy="947024"/>
            <a:chOff x="4737304" y="900138"/>
            <a:chExt cx="2612344" cy="59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0FCF70-04C6-3774-2E11-F74A03FAF98F}"/>
                </a:ext>
              </a:extLst>
            </p:cNvPr>
            <p:cNvSpPr/>
            <p:nvPr/>
          </p:nvSpPr>
          <p:spPr>
            <a:xfrm>
              <a:off x="4930815" y="900138"/>
              <a:ext cx="222233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F4A58A3-6A55-4903-6FE0-D9524FE63350}"/>
                </a:ext>
              </a:extLst>
            </p:cNvPr>
            <p:cNvSpPr/>
            <p:nvPr/>
          </p:nvSpPr>
          <p:spPr>
            <a:xfrm rot="5400000" flipH="1">
              <a:off x="7082511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DAD087-1160-6072-0ADA-C04110FF6B51}"/>
                </a:ext>
              </a:extLst>
            </p:cNvPr>
            <p:cNvSpPr/>
            <p:nvPr/>
          </p:nvSpPr>
          <p:spPr>
            <a:xfrm rot="16200000">
              <a:off x="466618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19D385-BC76-419C-1863-9C9C9B9D4F9A}"/>
              </a:ext>
            </a:extLst>
          </p:cNvPr>
          <p:cNvSpPr txBox="1"/>
          <p:nvPr/>
        </p:nvSpPr>
        <p:spPr>
          <a:xfrm>
            <a:off x="5938462" y="4490084"/>
            <a:ext cx="466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err="1">
                <a:solidFill>
                  <a:schemeClr val="bg1"/>
                </a:solidFill>
                <a:latin typeface="Overpass SemiBold" pitchFamily="2" charset="0"/>
              </a:rPr>
              <a:t>Domenski</a:t>
            </a:r>
            <a:r>
              <a:rPr lang="en-IN" sz="4000" dirty="0">
                <a:solidFill>
                  <a:schemeClr val="bg1"/>
                </a:solidFill>
                <a:latin typeface="Overpass SemiBold" pitchFamily="2" charset="0"/>
              </a:rPr>
              <a:t> model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D15AA5-8CD6-FAB3-6518-D67BC3965956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6CB05E-108E-C1D1-8D2A-65B98FF165DF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A9C38A-A828-71D8-C31A-0F91795BD343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C656BE-E78F-87FB-CB73-0A129A899CB2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3AF6DC-10F1-6B63-EA16-A5EA37A3146A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F134A2-36B0-4884-802F-12B1807DE8BD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D55CFF-297C-BEAC-F6E4-AC029DEFFB22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5D39D6-3BA3-4E5B-98AC-830E6B0FA459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A8B8B3-5ECA-AE7D-C33D-3D4FB0AF2E49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26E3E6-7C1E-2782-58B5-5417666873EC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63E1E7-40C0-185C-03B6-E9E77B840BAC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099A6-0E5C-B12F-5F97-6967C016F583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6CACAD-53AD-280F-A0FF-F05C615DCBAB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A78CD-B0D9-89A9-FE19-94AF6D01C87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C2B16-A7F0-A1EF-C37E-C5590A5D0FCB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9045B4-75B0-0BDD-6632-122F3BC1DF78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B82588-B5F4-6EA4-480A-C8D8D4545BDD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E448BB-06B4-A9F8-3A5F-4D1BC55C02A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C3608B-B3EE-2773-A410-5AC046300181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D4FF02-B556-3A61-AA45-5E0717C80058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CCF6EE-7780-06F4-69FC-8E44D4E6F969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929215-ACEC-9C26-2C10-DCCA54734A1B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1A452D-80BC-98D0-377C-C86A77EF3884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027008-4529-2C92-6C65-1AA281102740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8438A6-A5E4-E9C8-CC55-35F123881535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C72B51-D568-F19D-DCF2-C0E820AF489F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26F310-2571-275E-7D45-A9F9081F2209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2B25852-B3BA-C26A-AAD0-D5623760E225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14F6087-FAE4-ACB3-77DB-354B2870092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28ECEA-3C33-F9D4-D82F-37292B9844C4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C20907-82A5-F0F6-07C0-6D3DB221FC72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82121A-3A6B-C959-4261-2B3EAE347842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02B9B-DEC9-D970-AAB1-78D2F4DE2F2A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9702FE-03CE-EFD2-42AE-F5C7364A4813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DD2233-7D14-CBD4-3911-7CE9CF6B4F5E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68FDEFA-34B9-E9C3-4625-4A5D3866BB3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68053-E04C-3436-7E4B-6357A8B99458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DCC05-83FE-BFEA-4725-8D39FDA39A50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2F5CE12-572B-2004-D1FF-2F5BFBE071DE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7E1FDD1-5B44-07EE-A5C3-43CA36876EF6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31BF4BF-AF61-F753-BDC6-EBE312C6B43C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1156A93-AC61-338C-7AFE-6EB923C28C31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1CCD9D2-0FAC-1776-A9C2-103273665F54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47BCF0-FC02-9472-59C4-1BBA84DA5A45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94A760D-F24B-53E5-BD5B-B7AA0A30DBA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ACE9EE-B5E1-79E8-FDDE-3072CF7153E0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6641A9-6F4B-17A1-2542-49256535104C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EDD88C-0ED4-70A5-CCD8-00EBCF6384D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21DDB9C-6370-0E72-F48C-0B9E69244873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38A4DB-37CF-6D4D-F8B7-11149EDE3FCC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885A024-CE4F-D818-8635-B9236C2D6E0B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DF59D77-AABA-C04F-2529-75896EC0707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24A390-90FE-29A4-9CA2-AE17D9C41FC6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4E22763-2E52-42F4-709B-4CF9F9155935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343A21-6947-3A19-8109-1CBBC43A7C33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6C2618-E0D0-D0F1-EB5F-8F3FBF9EC298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62D3084-F9AA-B211-89DE-A110E2A34FEC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360343-1A47-3F0F-B59E-5E73F82B2CC7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3ED6956-CE93-9D92-CFFA-2A5BB0827265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056AB6-5941-38B7-430C-71E05C0777A6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D096C0-C72B-155A-43A4-498C9C761572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894C37-28C5-9BEC-9F4A-0839D136C17C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247397-3F82-4B43-8C88-CF581FE4A17D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4A7436-E7C1-783C-B1D1-34E586045F0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D161BF2-D984-5F34-119A-3ABB612BDEC1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F0EBAA-6287-97E4-42F8-65A4AE100E50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8744DF0-37D1-2878-9842-197439BA634E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7BC92BF-FFBC-9825-690D-BF89A4C3B3C7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B358AA-F813-FA07-8FB6-0F3C8E8FBA6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8CDFF12-A00E-03A3-330D-8A9BE2289083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1DA4CC-43F4-59FB-89A5-7EE86CDCB8C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4691A4-0C05-1F65-C768-A5FEE0DC011B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E0EE4C-0C11-8262-5F29-56DD633D8BD5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D190BD1-0C68-3EC8-BA43-155761F3EF5D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A4F8D2E-D4EB-2B84-E1EA-E4F5F62CB56C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C01ACF-2B8D-498B-0129-22C82197F2BC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4581FEF-7892-EAB2-9DAE-E88D1DE82D16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7E7AA2D-7B0D-4BBB-0AEE-E5AEF5466CE6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DD91EAA-EE0F-A826-BFCE-8EB39C71D1B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7E58F7C-27E1-5A4B-0715-0C6CEBA8627A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42E9514-B737-8FFB-D55A-48737182F1CF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5FF4DC2-7874-0024-21BA-8A74352639BB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70B62F-4C4A-6A96-2D07-7077424BE365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66E8AB-7345-14F2-FED9-F39091605C83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5C320E-3B49-71D0-EFAD-E697A01917F2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7AA6D34-4B62-94F3-22C0-7AACA43D3FEE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1D41B53-E023-C5E3-325D-BE0F2B39ABC3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19F85A-D12B-4A0A-F942-F31B6F35F093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1CDC56-3A83-04A5-3935-22AF5A4ED676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5836A50-7412-B30D-D481-5AD648C83F11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8EBD585-84A8-2D54-F07C-8CC96B7F5B11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E0FBE1D-60A6-9B05-D147-9FC877FB3C5F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C5F6952-F2B7-FED3-4E58-43915843F463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B9789B-8E6A-DA6D-6A0C-971B2262CD89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12727C-12B6-6203-0EEB-569F99E936BA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CEF45C-5B93-E9B0-6BDB-6294A0DA9DDE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AE826E0-C0CB-93AC-D9EC-6A258D87FFB2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5C33725-5466-F71A-4FBA-EC73ABF9E8E2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FC24716-66C5-3BD4-FEFE-B57D692A2AA6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017652A-D6CA-96DF-3441-4373120176CD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182231-D0C8-8AA8-9185-ACCA8A39C06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3451FFA-B650-F653-4B32-830D9140929B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54AB8D-1AF3-DB96-BA68-A4244D6295C1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02ACE1-F3F2-032D-76FC-CA405B3ECF02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EC91A9-0A6E-3E9C-126A-E2B2D27E3414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343738F-A4A9-848B-A565-B3B440D3A5EC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48D6A8-F1DA-CE0B-8924-8F44D1F53DFE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849924D-AC1D-6D41-8FCD-EC79C842239A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4633EA3-3B48-87E2-0BBA-BEE34B9C32C4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2BB84BD-B0C7-045D-390E-7947A8C9397D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FE0EAED-7366-B997-3469-B0B03ACEB438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D3616C2-892C-59A4-22CA-91FBE857FCF1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91FBB9-2361-F777-04A8-2238A6E51091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645A828-6FDA-762F-7E31-BAE0124762C4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83FF9B3-28AB-9C93-65BB-D822B6F2F8A9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D23F982-1AE0-AC6A-18BC-14F454E70602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37E8D9D-28B9-E185-6831-D03156216383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0ED14F-5301-9F7E-D0A4-D1C207394CAB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3A3E60F-397A-2B17-3419-BBB0F594B60A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D429AE-1C71-13CC-C9B8-03D544C480E5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F31C4D-D09B-CFEA-AF4C-46C418C4203D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78DFF48-5FE1-C46F-ECA8-4EDBA90E7D8A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C95909C-99A0-EE19-5DDE-3334807F55A4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ADC005F-A5E5-DF2E-A37E-B70541D232E7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A6E217-B235-C3C6-4F4B-3E0853768B0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386E837-9DF5-D223-2F86-1B7ECA8ACC07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FA135F0-DE4C-E1E7-8AA2-D1D0167167BE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7B5DFD4-B159-BB98-7A03-326614B44584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7AF6372-8BB3-05F2-73B9-03652C751F5E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10D6989-5965-5B4E-B3C3-441F916ECC8E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7BFAD0D-ED11-A8B2-81E2-D1AEC5403066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F0BA115-52D7-B9A2-441A-562816FEFA40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D8417C2-0B3D-FB16-3309-D7096EF526C2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CD29ECA-F53F-ABA5-3492-44ECD07D00C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9B8713B-F430-3411-FA31-B87FD7462914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7577D10-2F9C-312D-E21E-D55524975E22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7C55E5-5268-F536-3914-813C827C977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841D0C6-D53C-3FC3-E1A6-DD4E7A2677E4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D3BD30-BC14-7D59-4220-1EC42D2F3EC6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FE4DE9-EC4C-4C7F-2733-A803E115547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310347-D5EF-84BE-9D5B-EED18423DB8D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D0FD4E-DCF2-3B07-45C2-819243BCDD6F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9845B4F-C48C-433C-F167-1E4CEC40CFB5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DFC1C79-6B93-AAB1-A1CC-DAE7F4F7030D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D3421C5-C0B0-631E-3724-B8B30FF37760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0BF32F-1380-CEF2-84F1-FB89ECA56203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E59385F-8F4D-5027-C8E0-758F2B204CDE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553FF14-4600-A102-C248-0DD6B3048400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832300-1416-C22D-74B2-8C270FF3BE0F}"/>
              </a:ext>
            </a:extLst>
          </p:cNvPr>
          <p:cNvSpPr/>
          <p:nvPr/>
        </p:nvSpPr>
        <p:spPr>
          <a:xfrm rot="5400000" flipV="1">
            <a:off x="112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E67F51D-F791-1C5A-F3EB-DDFFC05D93F8}"/>
              </a:ext>
            </a:extLst>
          </p:cNvPr>
          <p:cNvSpPr/>
          <p:nvPr/>
        </p:nvSpPr>
        <p:spPr>
          <a:xfrm rot="5400000" flipV="1">
            <a:off x="-241105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1C31F1C-42B5-F059-1FE0-27922F82C5A5}"/>
              </a:ext>
            </a:extLst>
          </p:cNvPr>
          <p:cNvSpPr/>
          <p:nvPr/>
        </p:nvSpPr>
        <p:spPr>
          <a:xfrm rot="5400000" flipV="1">
            <a:off x="-6525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4275902-66B1-7661-1388-0344DC060932}"/>
              </a:ext>
            </a:extLst>
          </p:cNvPr>
          <p:cNvSpPr/>
          <p:nvPr/>
        </p:nvSpPr>
        <p:spPr>
          <a:xfrm rot="5400000" flipV="1">
            <a:off x="7543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77B3C32-6782-B744-A4EA-C83B3DD5AB6E}"/>
              </a:ext>
            </a:extLst>
          </p:cNvPr>
          <p:cNvSpPr/>
          <p:nvPr/>
        </p:nvSpPr>
        <p:spPr>
          <a:xfrm rot="5400000" flipV="1">
            <a:off x="16368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7EFF914-9D4B-D537-E056-CD1A48C9B31A}"/>
              </a:ext>
            </a:extLst>
          </p:cNvPr>
          <p:cNvSpPr/>
          <p:nvPr/>
        </p:nvSpPr>
        <p:spPr>
          <a:xfrm rot="5400000" flipV="1">
            <a:off x="51665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B65E91D-C63F-E58C-DD99-EA4466731924}"/>
              </a:ext>
            </a:extLst>
          </p:cNvPr>
          <p:cNvSpPr/>
          <p:nvPr/>
        </p:nvSpPr>
        <p:spPr>
          <a:xfrm rot="5400000" flipV="1">
            <a:off x="60490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44323F7-1AC8-8FB9-8292-439C1C181F23}"/>
              </a:ext>
            </a:extLst>
          </p:cNvPr>
          <p:cNvSpPr/>
          <p:nvPr/>
        </p:nvSpPr>
        <p:spPr>
          <a:xfrm rot="5400000" flipV="1">
            <a:off x="29605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998F473-891D-253D-AF3F-97D1228B7ABB}"/>
              </a:ext>
            </a:extLst>
          </p:cNvPr>
          <p:cNvSpPr/>
          <p:nvPr/>
        </p:nvSpPr>
        <p:spPr>
          <a:xfrm rot="5400000" flipV="1">
            <a:off x="3132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42611E9-1D05-4CD6-A85F-E3EC40B2DA05}"/>
              </a:ext>
            </a:extLst>
          </p:cNvPr>
          <p:cNvSpPr/>
          <p:nvPr/>
        </p:nvSpPr>
        <p:spPr>
          <a:xfrm rot="5400000" flipV="1">
            <a:off x="7543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E0BF48F-24D5-71FB-2A4D-BA554A2A0B43}"/>
              </a:ext>
            </a:extLst>
          </p:cNvPr>
          <p:cNvSpPr/>
          <p:nvPr/>
        </p:nvSpPr>
        <p:spPr>
          <a:xfrm rot="5400000" flipV="1">
            <a:off x="16368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3B8388F-982A-C186-6BCD-AE8E57405902}"/>
              </a:ext>
            </a:extLst>
          </p:cNvPr>
          <p:cNvSpPr/>
          <p:nvPr/>
        </p:nvSpPr>
        <p:spPr>
          <a:xfrm rot="5400000" flipV="1">
            <a:off x="38430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4286C39-DDDE-F494-63B7-56C911797956}"/>
              </a:ext>
            </a:extLst>
          </p:cNvPr>
          <p:cNvSpPr/>
          <p:nvPr/>
        </p:nvSpPr>
        <p:spPr>
          <a:xfrm rot="5400000" flipV="1">
            <a:off x="73726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E2F1C35-01EE-7159-02F6-0BC92CCD675A}"/>
              </a:ext>
            </a:extLst>
          </p:cNvPr>
          <p:cNvSpPr/>
          <p:nvPr/>
        </p:nvSpPr>
        <p:spPr>
          <a:xfrm rot="5400000" flipV="1">
            <a:off x="104612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7C5E4F-1ADE-3CC9-2BB0-9C7425647473}"/>
              </a:ext>
            </a:extLst>
          </p:cNvPr>
          <p:cNvSpPr/>
          <p:nvPr/>
        </p:nvSpPr>
        <p:spPr>
          <a:xfrm rot="5400000" flipV="1">
            <a:off x="117848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408B20A-BD43-9AA0-B697-4CADD8BE5188}"/>
              </a:ext>
            </a:extLst>
          </p:cNvPr>
          <p:cNvSpPr/>
          <p:nvPr/>
        </p:nvSpPr>
        <p:spPr>
          <a:xfrm rot="5400000" flipV="1">
            <a:off x="82552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D36B5E0-2E1A-2265-EC53-DDC483F1D3DA}"/>
              </a:ext>
            </a:extLst>
          </p:cNvPr>
          <p:cNvSpPr/>
          <p:nvPr/>
        </p:nvSpPr>
        <p:spPr>
          <a:xfrm rot="5400000" flipV="1">
            <a:off x="47254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69DEB4F-A128-FB24-7A49-B666554ED928}"/>
              </a:ext>
            </a:extLst>
          </p:cNvPr>
          <p:cNvSpPr/>
          <p:nvPr/>
        </p:nvSpPr>
        <p:spPr>
          <a:xfrm rot="5400000" flipV="1">
            <a:off x="60490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B3637BB-2E02-4A51-44EC-5200807A9E00}"/>
              </a:ext>
            </a:extLst>
          </p:cNvPr>
          <p:cNvSpPr/>
          <p:nvPr/>
        </p:nvSpPr>
        <p:spPr>
          <a:xfrm rot="5400000" flipV="1">
            <a:off x="69315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083C681-3E2D-878E-B1E6-5E31BD4DDFAB}"/>
              </a:ext>
            </a:extLst>
          </p:cNvPr>
          <p:cNvSpPr/>
          <p:nvPr/>
        </p:nvSpPr>
        <p:spPr>
          <a:xfrm rot="5400000" flipV="1">
            <a:off x="104612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38ED92-D932-D76A-4ECC-B1E300A440F2}"/>
              </a:ext>
            </a:extLst>
          </p:cNvPr>
          <p:cNvSpPr/>
          <p:nvPr/>
        </p:nvSpPr>
        <p:spPr>
          <a:xfrm rot="5400000" flipV="1">
            <a:off x="95788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4729D52-9231-9D1D-5825-79C6D722F146}"/>
              </a:ext>
            </a:extLst>
          </p:cNvPr>
          <p:cNvSpPr/>
          <p:nvPr/>
        </p:nvSpPr>
        <p:spPr>
          <a:xfrm rot="5400000" flipV="1">
            <a:off x="126673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2B69E68-D430-54C3-CAB9-6A9BBE2E203F}"/>
              </a:ext>
            </a:extLst>
          </p:cNvPr>
          <p:cNvSpPr/>
          <p:nvPr/>
        </p:nvSpPr>
        <p:spPr>
          <a:xfrm rot="5400000" flipV="1">
            <a:off x="161970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FA3789D-AFC9-2752-A48D-2C35B9C9E80B}"/>
              </a:ext>
            </a:extLst>
          </p:cNvPr>
          <p:cNvSpPr/>
          <p:nvPr/>
        </p:nvSpPr>
        <p:spPr>
          <a:xfrm rot="5400000" flipV="1">
            <a:off x="175207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181D4B8-6BDD-29B0-8748-5212EA99561B}"/>
              </a:ext>
            </a:extLst>
          </p:cNvPr>
          <p:cNvSpPr/>
          <p:nvPr/>
        </p:nvSpPr>
        <p:spPr>
          <a:xfrm rot="5400000" flipV="1">
            <a:off x="139910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8ACA0FD-21EC-3141-461B-D6EA9182FDED}"/>
              </a:ext>
            </a:extLst>
          </p:cNvPr>
          <p:cNvSpPr/>
          <p:nvPr/>
        </p:nvSpPr>
        <p:spPr>
          <a:xfrm rot="5400000" flipV="1">
            <a:off x="148733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1735C8C-8C67-3655-B8DA-06FC8FD19EDE}"/>
              </a:ext>
            </a:extLst>
          </p:cNvPr>
          <p:cNvSpPr/>
          <p:nvPr/>
        </p:nvSpPr>
        <p:spPr>
          <a:xfrm rot="5400000" flipV="1">
            <a:off x="184032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4668252-08AD-5775-070C-F2A212D96382}"/>
              </a:ext>
            </a:extLst>
          </p:cNvPr>
          <p:cNvSpPr/>
          <p:nvPr/>
        </p:nvSpPr>
        <p:spPr>
          <a:xfrm rot="5400000" flipV="1">
            <a:off x="214916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8FF9FA3-D116-28B3-F9C3-3AEDF8547D77}"/>
              </a:ext>
            </a:extLst>
          </p:cNvPr>
          <p:cNvSpPr/>
          <p:nvPr/>
        </p:nvSpPr>
        <p:spPr>
          <a:xfrm rot="5400000" flipV="1">
            <a:off x="228154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D7C587D-C528-584D-0281-8D1F0207DE64}"/>
              </a:ext>
            </a:extLst>
          </p:cNvPr>
          <p:cNvSpPr/>
          <p:nvPr/>
        </p:nvSpPr>
        <p:spPr>
          <a:xfrm rot="5400000" flipV="1">
            <a:off x="192856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0C1721-3694-EDF2-4EFA-CC9A40359E5D}"/>
              </a:ext>
            </a:extLst>
          </p:cNvPr>
          <p:cNvSpPr/>
          <p:nvPr/>
        </p:nvSpPr>
        <p:spPr>
          <a:xfrm rot="5400000" flipV="1">
            <a:off x="161970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BC53849-97FF-3D8C-5C21-C8C2E4269299}"/>
              </a:ext>
            </a:extLst>
          </p:cNvPr>
          <p:cNvSpPr/>
          <p:nvPr/>
        </p:nvSpPr>
        <p:spPr>
          <a:xfrm rot="5400000" flipV="1">
            <a:off x="170795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60FE33D-8160-C3D7-C7BC-48889C79F0B3}"/>
              </a:ext>
            </a:extLst>
          </p:cNvPr>
          <p:cNvSpPr/>
          <p:nvPr/>
        </p:nvSpPr>
        <p:spPr>
          <a:xfrm rot="5400000" flipV="1">
            <a:off x="179620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7EEB9646-02D7-7CD7-876A-145B54C993D7}"/>
              </a:ext>
            </a:extLst>
          </p:cNvPr>
          <p:cNvSpPr/>
          <p:nvPr/>
        </p:nvSpPr>
        <p:spPr>
          <a:xfrm rot="5400000" flipV="1">
            <a:off x="201680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B251066-FF7A-1F09-2709-F193FECADFA0}"/>
              </a:ext>
            </a:extLst>
          </p:cNvPr>
          <p:cNvSpPr/>
          <p:nvPr/>
        </p:nvSpPr>
        <p:spPr>
          <a:xfrm rot="5400000" flipV="1">
            <a:off x="236978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41C96C6-44A5-B9EE-E760-B20708BEE4EB}"/>
              </a:ext>
            </a:extLst>
          </p:cNvPr>
          <p:cNvSpPr/>
          <p:nvPr/>
        </p:nvSpPr>
        <p:spPr>
          <a:xfrm rot="5400000" flipV="1">
            <a:off x="272276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CEFD983C-4F42-9909-5D01-C75F1DD13762}"/>
              </a:ext>
            </a:extLst>
          </p:cNvPr>
          <p:cNvSpPr/>
          <p:nvPr/>
        </p:nvSpPr>
        <p:spPr>
          <a:xfrm rot="5400000" flipV="1">
            <a:off x="281100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D9CD71A-5730-6B16-4C0C-997D77FCA49C}"/>
              </a:ext>
            </a:extLst>
          </p:cNvPr>
          <p:cNvSpPr/>
          <p:nvPr/>
        </p:nvSpPr>
        <p:spPr>
          <a:xfrm rot="5400000" flipV="1">
            <a:off x="250214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79D4E8E-0F8F-038D-401A-5F244EAD7E43}"/>
              </a:ext>
            </a:extLst>
          </p:cNvPr>
          <p:cNvSpPr/>
          <p:nvPr/>
        </p:nvSpPr>
        <p:spPr>
          <a:xfrm rot="5400000" flipV="1">
            <a:off x="214916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E4DE7DA8-211F-2FAB-0BDB-A7597BAC1971}"/>
              </a:ext>
            </a:extLst>
          </p:cNvPr>
          <p:cNvSpPr/>
          <p:nvPr/>
        </p:nvSpPr>
        <p:spPr>
          <a:xfrm rot="5400000" flipV="1">
            <a:off x="223742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4D4BB6E-B037-8E73-65D9-64B1B2625481}"/>
              </a:ext>
            </a:extLst>
          </p:cNvPr>
          <p:cNvSpPr/>
          <p:nvPr/>
        </p:nvSpPr>
        <p:spPr>
          <a:xfrm rot="5400000" flipV="1">
            <a:off x="232565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52DBAD9-6A9A-EABE-0C4F-4BF82F2D15AD}"/>
              </a:ext>
            </a:extLst>
          </p:cNvPr>
          <p:cNvSpPr/>
          <p:nvPr/>
        </p:nvSpPr>
        <p:spPr>
          <a:xfrm rot="5400000" flipV="1">
            <a:off x="259038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A9699411-4065-A0F4-B328-9A83590287F3}"/>
              </a:ext>
            </a:extLst>
          </p:cNvPr>
          <p:cNvSpPr/>
          <p:nvPr/>
        </p:nvSpPr>
        <p:spPr>
          <a:xfrm rot="5400000" flipV="1">
            <a:off x="289923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4E146D9-BDFC-52AC-E86B-E60AAE05319A}"/>
              </a:ext>
            </a:extLst>
          </p:cNvPr>
          <p:cNvSpPr/>
          <p:nvPr/>
        </p:nvSpPr>
        <p:spPr>
          <a:xfrm rot="5400000" flipV="1">
            <a:off x="325222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5C8FDB6-CF10-8B05-4750-7D40DF4F0A3D}"/>
              </a:ext>
            </a:extLst>
          </p:cNvPr>
          <p:cNvSpPr/>
          <p:nvPr/>
        </p:nvSpPr>
        <p:spPr>
          <a:xfrm rot="5400000" flipV="1">
            <a:off x="338458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22C35A4B-72DC-E03C-2FC4-00ED9B227D60}"/>
              </a:ext>
            </a:extLst>
          </p:cNvPr>
          <p:cNvSpPr/>
          <p:nvPr/>
        </p:nvSpPr>
        <p:spPr>
          <a:xfrm rot="5400000" flipV="1">
            <a:off x="303160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591D987D-0F9A-3C24-FF8A-2A1654B8E330}"/>
              </a:ext>
            </a:extLst>
          </p:cNvPr>
          <p:cNvSpPr/>
          <p:nvPr/>
        </p:nvSpPr>
        <p:spPr>
          <a:xfrm rot="5400000" flipV="1">
            <a:off x="272276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73F7DD3-856F-ECC5-9079-6E7AB34BC6FB}"/>
              </a:ext>
            </a:extLst>
          </p:cNvPr>
          <p:cNvSpPr/>
          <p:nvPr/>
        </p:nvSpPr>
        <p:spPr>
          <a:xfrm rot="5400000" flipV="1">
            <a:off x="276688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4B6BCDA-0BA5-1BE8-38D5-B8C01EF449CF}"/>
              </a:ext>
            </a:extLst>
          </p:cNvPr>
          <p:cNvSpPr/>
          <p:nvPr/>
        </p:nvSpPr>
        <p:spPr>
          <a:xfrm rot="5400000" flipV="1">
            <a:off x="311984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961361D5-150B-925D-7CD6-0DC7C58FD5FE}"/>
              </a:ext>
            </a:extLst>
          </p:cNvPr>
          <p:cNvSpPr/>
          <p:nvPr/>
        </p:nvSpPr>
        <p:spPr>
          <a:xfrm rot="5400000" flipV="1">
            <a:off x="347282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14C8E5D-5AF2-3C83-0BA6-F7D4421CB715}"/>
              </a:ext>
            </a:extLst>
          </p:cNvPr>
          <p:cNvSpPr/>
          <p:nvPr/>
        </p:nvSpPr>
        <p:spPr>
          <a:xfrm rot="5400000" flipV="1">
            <a:off x="382580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CF1F6F67-E91C-74E1-19E4-516C81CDD1C4}"/>
              </a:ext>
            </a:extLst>
          </p:cNvPr>
          <p:cNvSpPr/>
          <p:nvPr/>
        </p:nvSpPr>
        <p:spPr>
          <a:xfrm rot="5400000" flipV="1">
            <a:off x="391404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0D9620C-6506-DE35-E768-BE6A9103A2D5}"/>
              </a:ext>
            </a:extLst>
          </p:cNvPr>
          <p:cNvSpPr/>
          <p:nvPr/>
        </p:nvSpPr>
        <p:spPr>
          <a:xfrm rot="5400000" flipV="1">
            <a:off x="356106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16E1F26-A843-0C9C-D2CE-4562651D7818}"/>
              </a:ext>
            </a:extLst>
          </p:cNvPr>
          <p:cNvSpPr/>
          <p:nvPr/>
        </p:nvSpPr>
        <p:spPr>
          <a:xfrm rot="5400000" flipV="1">
            <a:off x="325222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EEC5227-B39F-FE71-98D8-3E22234AAB13}"/>
              </a:ext>
            </a:extLst>
          </p:cNvPr>
          <p:cNvSpPr/>
          <p:nvPr/>
        </p:nvSpPr>
        <p:spPr>
          <a:xfrm rot="5400000" flipV="1">
            <a:off x="334046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E4BF64-91F1-0C2E-B925-E457576EE5F2}"/>
              </a:ext>
            </a:extLst>
          </p:cNvPr>
          <p:cNvSpPr/>
          <p:nvPr/>
        </p:nvSpPr>
        <p:spPr>
          <a:xfrm rot="5400000" flipV="1">
            <a:off x="342870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15C3B325-4E8E-A413-7D4B-62A75F8533E4}"/>
              </a:ext>
            </a:extLst>
          </p:cNvPr>
          <p:cNvSpPr/>
          <p:nvPr/>
        </p:nvSpPr>
        <p:spPr>
          <a:xfrm rot="5400000" flipV="1">
            <a:off x="382580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D6F651F-B6DA-EB17-FEE1-CE6A03DA929D}"/>
              </a:ext>
            </a:extLst>
          </p:cNvPr>
          <p:cNvSpPr/>
          <p:nvPr/>
        </p:nvSpPr>
        <p:spPr>
          <a:xfrm rot="5400000" flipV="1">
            <a:off x="369344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1012AE6-4C10-FE73-5E33-47355AA03C15}"/>
              </a:ext>
            </a:extLst>
          </p:cNvPr>
          <p:cNvSpPr/>
          <p:nvPr/>
        </p:nvSpPr>
        <p:spPr>
          <a:xfrm rot="5400000" flipV="1">
            <a:off x="404640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2AFF1084-986B-89BB-1583-5049B62F85C2}"/>
              </a:ext>
            </a:extLst>
          </p:cNvPr>
          <p:cNvSpPr/>
          <p:nvPr/>
        </p:nvSpPr>
        <p:spPr>
          <a:xfrm rot="5400000" flipV="1">
            <a:off x="435526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0499559-0E84-F5B4-F9EE-FF2F9B03E58B}"/>
              </a:ext>
            </a:extLst>
          </p:cNvPr>
          <p:cNvSpPr/>
          <p:nvPr/>
        </p:nvSpPr>
        <p:spPr>
          <a:xfrm rot="5400000" flipV="1">
            <a:off x="448762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A2826564-47C9-E7E7-D328-D73858C59A0C}"/>
              </a:ext>
            </a:extLst>
          </p:cNvPr>
          <p:cNvSpPr/>
          <p:nvPr/>
        </p:nvSpPr>
        <p:spPr>
          <a:xfrm rot="5400000" flipV="1">
            <a:off x="413465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25EFB7D-E914-3E0A-8239-35F89E81FB3D}"/>
              </a:ext>
            </a:extLst>
          </p:cNvPr>
          <p:cNvSpPr/>
          <p:nvPr/>
        </p:nvSpPr>
        <p:spPr>
          <a:xfrm rot="5400000" flipV="1">
            <a:off x="422290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A4210AF-54A4-B8FB-ECC2-A5C16F852B64}"/>
              </a:ext>
            </a:extLst>
          </p:cNvPr>
          <p:cNvSpPr/>
          <p:nvPr/>
        </p:nvSpPr>
        <p:spPr>
          <a:xfrm rot="5400000" flipV="1">
            <a:off x="391404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B3A5785-9E17-D3CE-1672-2B5AB826AF01}"/>
              </a:ext>
            </a:extLst>
          </p:cNvPr>
          <p:cNvSpPr/>
          <p:nvPr/>
        </p:nvSpPr>
        <p:spPr>
          <a:xfrm rot="5400000" flipV="1">
            <a:off x="400228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0F6A6BF-9931-03A4-2A1F-C155FE40FD11}"/>
              </a:ext>
            </a:extLst>
          </p:cNvPr>
          <p:cNvSpPr/>
          <p:nvPr/>
        </p:nvSpPr>
        <p:spPr>
          <a:xfrm rot="5400000" flipV="1">
            <a:off x="435526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6E50203F-1A43-CD7C-9FBF-7D440E7E94A3}"/>
              </a:ext>
            </a:extLst>
          </p:cNvPr>
          <p:cNvSpPr/>
          <p:nvPr/>
        </p:nvSpPr>
        <p:spPr>
          <a:xfrm rot="5400000" flipV="1">
            <a:off x="470823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5FA9979-7638-3D6A-D3AE-93A39A13020B}"/>
              </a:ext>
            </a:extLst>
          </p:cNvPr>
          <p:cNvSpPr/>
          <p:nvPr/>
        </p:nvSpPr>
        <p:spPr>
          <a:xfrm rot="5400000" flipV="1">
            <a:off x="457587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96BCA02-6FEA-070F-2E8B-4F8008F7F073}"/>
              </a:ext>
            </a:extLst>
          </p:cNvPr>
          <p:cNvSpPr/>
          <p:nvPr/>
        </p:nvSpPr>
        <p:spPr>
          <a:xfrm rot="5400000" flipV="1">
            <a:off x="488472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6B011DA-05FC-AF54-1EE0-EB9400CC9160}"/>
              </a:ext>
            </a:extLst>
          </p:cNvPr>
          <p:cNvSpPr/>
          <p:nvPr/>
        </p:nvSpPr>
        <p:spPr>
          <a:xfrm rot="5400000" flipV="1">
            <a:off x="501708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AD2BB-23E6-BBED-1740-28ACE910A623}"/>
              </a:ext>
            </a:extLst>
          </p:cNvPr>
          <p:cNvSpPr/>
          <p:nvPr/>
        </p:nvSpPr>
        <p:spPr>
          <a:xfrm rot="5400000" flipV="1">
            <a:off x="510533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6ED5D72A-468E-1DA9-4D1B-5941ECBDE4CC}"/>
              </a:ext>
            </a:extLst>
          </p:cNvPr>
          <p:cNvSpPr/>
          <p:nvPr/>
        </p:nvSpPr>
        <p:spPr>
          <a:xfrm rot="5400000" flipV="1">
            <a:off x="475236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4A23E2F-B239-8E59-03A7-DF671B4B4188}"/>
              </a:ext>
            </a:extLst>
          </p:cNvPr>
          <p:cNvSpPr/>
          <p:nvPr/>
        </p:nvSpPr>
        <p:spPr>
          <a:xfrm rot="5400000" flipV="1">
            <a:off x="444350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0CEE842-0F22-24D0-CEAF-960CAE6612DB}"/>
              </a:ext>
            </a:extLst>
          </p:cNvPr>
          <p:cNvSpPr/>
          <p:nvPr/>
        </p:nvSpPr>
        <p:spPr>
          <a:xfrm rot="5400000" flipV="1">
            <a:off x="453175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9208259B-8AD3-57DD-C3FF-B84CA2C2EE00}"/>
              </a:ext>
            </a:extLst>
          </p:cNvPr>
          <p:cNvSpPr/>
          <p:nvPr/>
        </p:nvSpPr>
        <p:spPr>
          <a:xfrm rot="5400000" flipV="1">
            <a:off x="488472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C4BA6DB-2BB6-C701-C114-6309BE4058B0}"/>
              </a:ext>
            </a:extLst>
          </p:cNvPr>
          <p:cNvSpPr/>
          <p:nvPr/>
        </p:nvSpPr>
        <p:spPr>
          <a:xfrm rot="5400000" flipV="1">
            <a:off x="822077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5B4B0DB1-7D56-E5AC-160E-8A4CE691FF84}"/>
              </a:ext>
            </a:extLst>
          </p:cNvPr>
          <p:cNvSpPr/>
          <p:nvPr/>
        </p:nvSpPr>
        <p:spPr>
          <a:xfrm rot="5400000" flipV="1">
            <a:off x="803326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4B505B1-EDA5-A20F-FCD0-07CAC9584220}"/>
              </a:ext>
            </a:extLst>
          </p:cNvPr>
          <p:cNvSpPr/>
          <p:nvPr/>
        </p:nvSpPr>
        <p:spPr>
          <a:xfrm rot="5400000" flipV="1">
            <a:off x="80923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FBAC57D-9A43-A0CD-45C5-D707F777E827}"/>
              </a:ext>
            </a:extLst>
          </p:cNvPr>
          <p:cNvSpPr/>
          <p:nvPr/>
        </p:nvSpPr>
        <p:spPr>
          <a:xfrm rot="5400000" flipV="1">
            <a:off x="784530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92A4BE9-61F8-562F-FEF7-C20F5D23BD9B}"/>
              </a:ext>
            </a:extLst>
          </p:cNvPr>
          <p:cNvSpPr/>
          <p:nvPr/>
        </p:nvSpPr>
        <p:spPr>
          <a:xfrm rot="5400000" flipV="1">
            <a:off x="779015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BAFE5A-18D3-3ABE-6A2E-0019295023AA}"/>
              </a:ext>
            </a:extLst>
          </p:cNvPr>
          <p:cNvSpPr/>
          <p:nvPr/>
        </p:nvSpPr>
        <p:spPr>
          <a:xfrm rot="5400000" flipV="1">
            <a:off x="7771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497499DC-0ED2-400C-F547-3D65C70F85BB}"/>
              </a:ext>
            </a:extLst>
          </p:cNvPr>
          <p:cNvSpPr/>
          <p:nvPr/>
        </p:nvSpPr>
        <p:spPr>
          <a:xfrm rot="5400000" flipV="1">
            <a:off x="7876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EE49A75-E3F4-4714-DD1A-46C349ED1287}"/>
              </a:ext>
            </a:extLst>
          </p:cNvPr>
          <p:cNvSpPr/>
          <p:nvPr/>
        </p:nvSpPr>
        <p:spPr>
          <a:xfrm rot="5400000" flipV="1">
            <a:off x="800679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E6101D2-D420-D1B6-F340-FB6C0E1BDF01}"/>
              </a:ext>
            </a:extLst>
          </p:cNvPr>
          <p:cNvSpPr/>
          <p:nvPr/>
        </p:nvSpPr>
        <p:spPr>
          <a:xfrm rot="5400000" flipV="1">
            <a:off x="8045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EB7893F4-E775-244F-25DF-8E43F5E53924}"/>
              </a:ext>
            </a:extLst>
          </p:cNvPr>
          <p:cNvSpPr/>
          <p:nvPr/>
        </p:nvSpPr>
        <p:spPr>
          <a:xfrm rot="5400000" flipV="1">
            <a:off x="808401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8BB912C-A468-7839-1046-15F909643187}"/>
              </a:ext>
            </a:extLst>
          </p:cNvPr>
          <p:cNvSpPr/>
          <p:nvPr/>
        </p:nvSpPr>
        <p:spPr>
          <a:xfrm rot="5400000" flipV="1">
            <a:off x="792340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E6A2E7D-B339-F8D1-3FB0-98AA80FC5DE1}"/>
              </a:ext>
            </a:extLst>
          </p:cNvPr>
          <p:cNvSpPr/>
          <p:nvPr/>
        </p:nvSpPr>
        <p:spPr>
          <a:xfrm rot="5400000" flipV="1">
            <a:off x="777780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867556AF-5FDA-62CF-0C4C-1644CB106D5E}"/>
              </a:ext>
            </a:extLst>
          </p:cNvPr>
          <p:cNvSpPr/>
          <p:nvPr/>
        </p:nvSpPr>
        <p:spPr>
          <a:xfrm rot="5400000" flipV="1">
            <a:off x="795692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22A71DF-4CE0-2641-BD0B-86EF31256408}"/>
              </a:ext>
            </a:extLst>
          </p:cNvPr>
          <p:cNvSpPr/>
          <p:nvPr/>
        </p:nvSpPr>
        <p:spPr>
          <a:xfrm rot="5400000" flipV="1">
            <a:off x="80116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8130AB6-BDEE-52D8-9FC5-042895401211}"/>
              </a:ext>
            </a:extLst>
          </p:cNvPr>
          <p:cNvSpPr/>
          <p:nvPr/>
        </p:nvSpPr>
        <p:spPr>
          <a:xfrm rot="5400000" flipV="1">
            <a:off x="8135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10324B3-2294-B700-2C73-D721B979ED42}"/>
              </a:ext>
            </a:extLst>
          </p:cNvPr>
          <p:cNvSpPr/>
          <p:nvPr/>
        </p:nvSpPr>
        <p:spPr>
          <a:xfrm rot="5400000" flipV="1">
            <a:off x="827239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70292180-7994-A169-5857-6BFFCCFF5A7A}"/>
              </a:ext>
            </a:extLst>
          </p:cNvPr>
          <p:cNvSpPr/>
          <p:nvPr/>
        </p:nvSpPr>
        <p:spPr>
          <a:xfrm rot="5400000" flipV="1">
            <a:off x="830682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22F1F13-FB92-3F84-F05A-CCAB31FD099C}"/>
              </a:ext>
            </a:extLst>
          </p:cNvPr>
          <p:cNvSpPr/>
          <p:nvPr/>
        </p:nvSpPr>
        <p:spPr>
          <a:xfrm rot="5400000" flipV="1">
            <a:off x="815415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7CE5F65-957B-599B-AE6A-6C6A4FE4B8E1}"/>
              </a:ext>
            </a:extLst>
          </p:cNvPr>
          <p:cNvSpPr/>
          <p:nvPr/>
        </p:nvSpPr>
        <p:spPr>
          <a:xfrm rot="5400000" flipV="1">
            <a:off x="835579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28EFE8AD-9A41-B8A7-FCB0-08EA6D7A50C4}"/>
              </a:ext>
            </a:extLst>
          </p:cNvPr>
          <p:cNvSpPr/>
          <p:nvPr/>
        </p:nvSpPr>
        <p:spPr>
          <a:xfrm rot="5400000" flipV="1">
            <a:off x="839241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8B3100E8-A437-716A-B7E5-C3E714D334EA}"/>
              </a:ext>
            </a:extLst>
          </p:cNvPr>
          <p:cNvSpPr/>
          <p:nvPr/>
        </p:nvSpPr>
        <p:spPr>
          <a:xfrm rot="5400000" flipV="1">
            <a:off x="826357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EA12229C-C00A-08F1-0EED-9B205B6FF33C}"/>
              </a:ext>
            </a:extLst>
          </p:cNvPr>
          <p:cNvSpPr/>
          <p:nvPr/>
        </p:nvSpPr>
        <p:spPr>
          <a:xfrm rot="5400000" flipV="1">
            <a:off x="830240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83FE654-AFFD-4103-29B7-1A699D28D32D}"/>
              </a:ext>
            </a:extLst>
          </p:cNvPr>
          <p:cNvSpPr/>
          <p:nvPr/>
        </p:nvSpPr>
        <p:spPr>
          <a:xfrm rot="5400000" flipV="1">
            <a:off x="843522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79B9CD1-9BCF-DD2E-067B-90572FBD214C}"/>
              </a:ext>
            </a:extLst>
          </p:cNvPr>
          <p:cNvSpPr/>
          <p:nvPr/>
        </p:nvSpPr>
        <p:spPr>
          <a:xfrm rot="5400000" flipV="1">
            <a:off x="857904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D96B2CBE-0EAE-4AE7-1A3C-07DA9EB0EE4F}"/>
              </a:ext>
            </a:extLst>
          </p:cNvPr>
          <p:cNvSpPr/>
          <p:nvPr/>
        </p:nvSpPr>
        <p:spPr>
          <a:xfrm rot="5400000" flipV="1">
            <a:off x="85975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1477C84-85A3-32F7-7A63-C42C1047DF76}"/>
              </a:ext>
            </a:extLst>
          </p:cNvPr>
          <p:cNvSpPr/>
          <p:nvPr/>
        </p:nvSpPr>
        <p:spPr>
          <a:xfrm rot="5400000" flipV="1">
            <a:off x="84608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D763E05-CB87-4B86-E7C2-0DA4784AEA9C}"/>
              </a:ext>
            </a:extLst>
          </p:cNvPr>
          <p:cNvSpPr/>
          <p:nvPr/>
        </p:nvSpPr>
        <p:spPr>
          <a:xfrm rot="5400000" flipV="1">
            <a:off x="865582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A6B600C-E921-B2F1-88EA-E8416718AA3A}"/>
              </a:ext>
            </a:extLst>
          </p:cNvPr>
          <p:cNvSpPr/>
          <p:nvPr/>
        </p:nvSpPr>
        <p:spPr>
          <a:xfrm rot="5400000" flipV="1">
            <a:off x="874627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B2932A6-F2DF-1259-1ACE-84367C4F0A55}"/>
              </a:ext>
            </a:extLst>
          </p:cNvPr>
          <p:cNvSpPr/>
          <p:nvPr/>
        </p:nvSpPr>
        <p:spPr>
          <a:xfrm rot="5400000" flipV="1">
            <a:off x="891349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2C4F9D-03B1-A885-04C0-0F97D30D9943}"/>
              </a:ext>
            </a:extLst>
          </p:cNvPr>
          <p:cNvSpPr/>
          <p:nvPr/>
        </p:nvSpPr>
        <p:spPr>
          <a:xfrm rot="5400000" flipV="1">
            <a:off x="878730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91417B7-06EF-C1D2-7F1B-7E85850218A6}"/>
              </a:ext>
            </a:extLst>
          </p:cNvPr>
          <p:cNvSpPr/>
          <p:nvPr/>
        </p:nvSpPr>
        <p:spPr>
          <a:xfrm rot="5400000" flipV="1">
            <a:off x="88137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4DC2030-C3A6-D920-FB01-C9A895A4EA3F}"/>
              </a:ext>
            </a:extLst>
          </p:cNvPr>
          <p:cNvSpPr/>
          <p:nvPr/>
        </p:nvSpPr>
        <p:spPr>
          <a:xfrm rot="5400000" flipV="1">
            <a:off x="895232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6EAB804-7CEB-945E-9933-F3179C6D96E3}"/>
              </a:ext>
            </a:extLst>
          </p:cNvPr>
          <p:cNvSpPr/>
          <p:nvPr/>
        </p:nvSpPr>
        <p:spPr>
          <a:xfrm rot="5400000" flipV="1">
            <a:off x="899424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4047A88D-D9EA-0AD5-6A56-EE67457B6AD6}"/>
              </a:ext>
            </a:extLst>
          </p:cNvPr>
          <p:cNvSpPr/>
          <p:nvPr/>
        </p:nvSpPr>
        <p:spPr>
          <a:xfrm rot="5400000" flipV="1">
            <a:off x="91389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CD5B0A8-93E1-3E41-6002-C8C9C453A960}"/>
              </a:ext>
            </a:extLst>
          </p:cNvPr>
          <p:cNvSpPr/>
          <p:nvPr/>
        </p:nvSpPr>
        <p:spPr>
          <a:xfrm rot="5400000" flipV="1">
            <a:off x="906969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8D82DD2-23D2-2297-3C6E-4C61B6519B81}"/>
              </a:ext>
            </a:extLst>
          </p:cNvPr>
          <p:cNvSpPr/>
          <p:nvPr/>
        </p:nvSpPr>
        <p:spPr>
          <a:xfrm rot="5400000" flipV="1">
            <a:off x="86805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56205A6-C122-E68B-E4D0-1E551AE41EF1}"/>
              </a:ext>
            </a:extLst>
          </p:cNvPr>
          <p:cNvSpPr/>
          <p:nvPr/>
        </p:nvSpPr>
        <p:spPr>
          <a:xfrm rot="5400000" flipV="1">
            <a:off x="80923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9D889E06-FA5E-AC0B-453D-4219FCBF53B7}"/>
              </a:ext>
            </a:extLst>
          </p:cNvPr>
          <p:cNvSpPr/>
          <p:nvPr/>
        </p:nvSpPr>
        <p:spPr>
          <a:xfrm rot="5400000" flipV="1">
            <a:off x="79189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1C4055A4-EC22-266E-F6F5-C5E8E2F7D701}"/>
              </a:ext>
            </a:extLst>
          </p:cNvPr>
          <p:cNvSpPr/>
          <p:nvPr/>
        </p:nvSpPr>
        <p:spPr>
          <a:xfrm rot="5400000" flipV="1">
            <a:off x="85349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8F3DCD97-87A5-6D51-5679-A958CFBE18EF}"/>
              </a:ext>
            </a:extLst>
          </p:cNvPr>
          <p:cNvSpPr/>
          <p:nvPr/>
        </p:nvSpPr>
        <p:spPr>
          <a:xfrm rot="5400000" flipV="1">
            <a:off x="822077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16C29F3-62C2-FE73-8EFA-F65A766BA420}"/>
              </a:ext>
            </a:extLst>
          </p:cNvPr>
          <p:cNvSpPr/>
          <p:nvPr/>
        </p:nvSpPr>
        <p:spPr>
          <a:xfrm rot="5400000" flipV="1">
            <a:off x="497296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3E2D59B-123B-3878-CAD0-22769499CB63}"/>
              </a:ext>
            </a:extLst>
          </p:cNvPr>
          <p:cNvSpPr/>
          <p:nvPr/>
        </p:nvSpPr>
        <p:spPr>
          <a:xfrm rot="5400000" flipV="1">
            <a:off x="289923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515362-01FD-569D-F644-9C811EA56C2E}"/>
              </a:ext>
            </a:extLst>
          </p:cNvPr>
          <p:cNvSpPr/>
          <p:nvPr/>
        </p:nvSpPr>
        <p:spPr>
          <a:xfrm rot="5400000" flipV="1">
            <a:off x="113436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756134B-6B46-A5A9-880D-48CA065E6688}"/>
              </a:ext>
            </a:extLst>
          </p:cNvPr>
          <p:cNvSpPr/>
          <p:nvPr/>
        </p:nvSpPr>
        <p:spPr>
          <a:xfrm rot="5400000" flipV="1">
            <a:off x="126673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3D9E71FE-621D-F89D-9ECA-CA3BCDF695B9}"/>
              </a:ext>
            </a:extLst>
          </p:cNvPr>
          <p:cNvSpPr/>
          <p:nvPr/>
        </p:nvSpPr>
        <p:spPr>
          <a:xfrm rot="5400000" flipV="1">
            <a:off x="797060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44195E2-FA2D-ECC3-793C-6F687C0CD91C}"/>
              </a:ext>
            </a:extLst>
          </p:cNvPr>
          <p:cNvSpPr/>
          <p:nvPr/>
        </p:nvSpPr>
        <p:spPr>
          <a:xfrm rot="5400000" flipV="1">
            <a:off x="843521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4569FFD5-5093-5448-5423-0BB8944BCAB8}"/>
              </a:ext>
            </a:extLst>
          </p:cNvPr>
          <p:cNvSpPr/>
          <p:nvPr/>
        </p:nvSpPr>
        <p:spPr>
          <a:xfrm rot="5400000" flipV="1">
            <a:off x="874891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74B1273D-D8C1-0EBF-B49E-E8871E03BA3C}"/>
              </a:ext>
            </a:extLst>
          </p:cNvPr>
          <p:cNvSpPr/>
          <p:nvPr/>
        </p:nvSpPr>
        <p:spPr>
          <a:xfrm rot="5400000" flipV="1">
            <a:off x="897725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D047202-7E7A-BAE6-BD6B-597975192C70}"/>
              </a:ext>
            </a:extLst>
          </p:cNvPr>
          <p:cNvSpPr/>
          <p:nvPr/>
        </p:nvSpPr>
        <p:spPr>
          <a:xfrm rot="5400000" flipV="1">
            <a:off x="914490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F02C7E8E-6526-785C-8BCD-841B4B5A5908}"/>
              </a:ext>
            </a:extLst>
          </p:cNvPr>
          <p:cNvSpPr/>
          <p:nvPr/>
        </p:nvSpPr>
        <p:spPr>
          <a:xfrm rot="5400000" flipV="1">
            <a:off x="926382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BA6DD0E-6EB0-D352-DEDC-D50E0350A93B}"/>
              </a:ext>
            </a:extLst>
          </p:cNvPr>
          <p:cNvSpPr/>
          <p:nvPr/>
        </p:nvSpPr>
        <p:spPr>
          <a:xfrm rot="5400000" flipV="1">
            <a:off x="934059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579A732-F5EF-81A0-F1EA-A61E08083494}"/>
              </a:ext>
            </a:extLst>
          </p:cNvPr>
          <p:cNvSpPr/>
          <p:nvPr/>
        </p:nvSpPr>
        <p:spPr>
          <a:xfrm rot="5400000" flipV="1">
            <a:off x="937919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50FF617D-CD8D-4E9F-22D1-05D792344DA9}"/>
              </a:ext>
            </a:extLst>
          </p:cNvPr>
          <p:cNvSpPr/>
          <p:nvPr/>
        </p:nvSpPr>
        <p:spPr>
          <a:xfrm rot="5400000" flipV="1">
            <a:off x="693440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565EEF4-9E72-E796-C21E-60D0D2F7F5B3}"/>
              </a:ext>
            </a:extLst>
          </p:cNvPr>
          <p:cNvSpPr/>
          <p:nvPr/>
        </p:nvSpPr>
        <p:spPr>
          <a:xfrm rot="5400000" flipV="1">
            <a:off x="192768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83C0B612-95F9-F51E-6676-B271FC583859}"/>
              </a:ext>
            </a:extLst>
          </p:cNvPr>
          <p:cNvSpPr/>
          <p:nvPr/>
        </p:nvSpPr>
        <p:spPr>
          <a:xfrm rot="5400000" flipV="1">
            <a:off x="339251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91F12FA9-A87F-F93E-5332-A92DF450ACDA}"/>
              </a:ext>
            </a:extLst>
          </p:cNvPr>
          <p:cNvSpPr/>
          <p:nvPr/>
        </p:nvSpPr>
        <p:spPr>
          <a:xfrm rot="5400000" flipV="1">
            <a:off x="409780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B7CABC3E-D492-F3B1-306E-BD061CDC9372}"/>
              </a:ext>
            </a:extLst>
          </p:cNvPr>
          <p:cNvSpPr/>
          <p:nvPr/>
        </p:nvSpPr>
        <p:spPr>
          <a:xfrm rot="5400000" flipV="1">
            <a:off x="468332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667A9C1-D301-7D6A-9EB1-03A5EA93686A}"/>
              </a:ext>
            </a:extLst>
          </p:cNvPr>
          <p:cNvSpPr/>
          <p:nvPr/>
        </p:nvSpPr>
        <p:spPr>
          <a:xfrm rot="5400000" flipV="1">
            <a:off x="513842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8CDA0E-D86B-5A4A-AD2C-8F62A667A874}"/>
              </a:ext>
            </a:extLst>
          </p:cNvPr>
          <p:cNvSpPr/>
          <p:nvPr/>
        </p:nvSpPr>
        <p:spPr>
          <a:xfrm rot="5400000" flipV="1">
            <a:off x="540206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4558B28-2CDA-6A70-1626-4ED933936C55}"/>
              </a:ext>
            </a:extLst>
          </p:cNvPr>
          <p:cNvSpPr/>
          <p:nvPr/>
        </p:nvSpPr>
        <p:spPr>
          <a:xfrm rot="5400000" flipV="1">
            <a:off x="569083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62D9A33B-BBB1-DF2C-811B-C9FF6A3B7354}"/>
              </a:ext>
            </a:extLst>
          </p:cNvPr>
          <p:cNvSpPr/>
          <p:nvPr/>
        </p:nvSpPr>
        <p:spPr>
          <a:xfrm rot="5400000" flipV="1">
            <a:off x="588144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DFD488E0-68C9-B86E-47A4-EF837C46F3BF}"/>
              </a:ext>
            </a:extLst>
          </p:cNvPr>
          <p:cNvSpPr/>
          <p:nvPr/>
        </p:nvSpPr>
        <p:spPr>
          <a:xfrm rot="5400000" flipV="1">
            <a:off x="59129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CE0AA66-4D36-CF29-00FA-39F4646663D4}"/>
              </a:ext>
            </a:extLst>
          </p:cNvPr>
          <p:cNvSpPr/>
          <p:nvPr/>
        </p:nvSpPr>
        <p:spPr>
          <a:xfrm rot="5400000" flipV="1">
            <a:off x="516887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B90B721-F99C-CDD5-6600-7169B1A686CF}"/>
              </a:ext>
            </a:extLst>
          </p:cNvPr>
          <p:cNvGrpSpPr/>
          <p:nvPr/>
        </p:nvGrpSpPr>
        <p:grpSpPr>
          <a:xfrm flipV="1">
            <a:off x="104568" y="1508054"/>
            <a:ext cx="498576" cy="498709"/>
            <a:chOff x="109551" y="432771"/>
            <a:chExt cx="522331" cy="522470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254FA8-BCBD-7498-99DF-3DC2A7CC64B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DA248D-C936-7157-998F-6EBA7F3E51D3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D605F8E-9D34-E459-EB91-A3EB17C070FC}"/>
              </a:ext>
            </a:extLst>
          </p:cNvPr>
          <p:cNvSpPr/>
          <p:nvPr/>
        </p:nvSpPr>
        <p:spPr>
          <a:xfrm rot="5400000" flipV="1">
            <a:off x="63469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A82AAEE9-A7EC-DD3B-B141-F6542F354D62}"/>
              </a:ext>
            </a:extLst>
          </p:cNvPr>
          <p:cNvSpPr/>
          <p:nvPr/>
        </p:nvSpPr>
        <p:spPr>
          <a:xfrm rot="5400000" flipV="1">
            <a:off x="739966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9ECB88FB-F8C3-1A53-0C72-B994C65B8ECF}"/>
              </a:ext>
            </a:extLst>
          </p:cNvPr>
          <p:cNvSpPr/>
          <p:nvPr/>
        </p:nvSpPr>
        <p:spPr>
          <a:xfrm rot="5400000" flipV="1">
            <a:off x="841446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8D0043A-AB13-192C-C473-2EB5A9FCF994}"/>
              </a:ext>
            </a:extLst>
          </p:cNvPr>
          <p:cNvSpPr/>
          <p:nvPr/>
        </p:nvSpPr>
        <p:spPr>
          <a:xfrm rot="5400000" flipV="1">
            <a:off x="739878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95DB1BD-BD23-18DE-1FD1-F700AB76FDEB}"/>
              </a:ext>
            </a:extLst>
          </p:cNvPr>
          <p:cNvSpPr/>
          <p:nvPr/>
        </p:nvSpPr>
        <p:spPr>
          <a:xfrm rot="5400000" flipV="1">
            <a:off x="92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8E7408C-9304-4427-AECC-9DDABC95037B}"/>
              </a:ext>
            </a:extLst>
          </p:cNvPr>
          <p:cNvSpPr/>
          <p:nvPr/>
        </p:nvSpPr>
        <p:spPr>
          <a:xfrm rot="5400000" flipV="1">
            <a:off x="704140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E0AF127-FC2D-68D0-9EE1-9DA6FA2CC201}"/>
              </a:ext>
            </a:extLst>
          </p:cNvPr>
          <p:cNvSpPr/>
          <p:nvPr/>
        </p:nvSpPr>
        <p:spPr>
          <a:xfrm rot="5400000" flipV="1">
            <a:off x="-261600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2918F3C-B2B7-5576-CD91-868CFCFFEA29}"/>
              </a:ext>
            </a:extLst>
          </p:cNvPr>
          <p:cNvGrpSpPr/>
          <p:nvPr/>
        </p:nvGrpSpPr>
        <p:grpSpPr>
          <a:xfrm>
            <a:off x="822077" y="5728246"/>
            <a:ext cx="1584939" cy="600307"/>
            <a:chOff x="12794591" y="-861325"/>
            <a:chExt cx="1584939" cy="600307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874A225-D37E-4734-7B35-6FF1FECED6F5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322" name="Picture 321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73C7402-2EF7-51A9-27D8-B123249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323" name="Picture 322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B921D7E-6A02-8B07-4B61-FC304B4D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2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 tmFilter="0, 0; .2, .5; .8, .5; 1, 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625" autoRev="1" fill="hold"/>
                                        <p:tgtEl>
                                          <p:spTgt spid="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7" grpId="0" animBg="1"/>
      <p:bldP spid="3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5E6F0D7-E867-F3AB-473F-E309F85CC777}"/>
              </a:ext>
            </a:extLst>
          </p:cNvPr>
          <p:cNvGrpSpPr/>
          <p:nvPr/>
        </p:nvGrpSpPr>
        <p:grpSpPr>
          <a:xfrm>
            <a:off x="1666875" y="900138"/>
            <a:ext cx="5355075" cy="595062"/>
            <a:chOff x="1464566" y="900138"/>
            <a:chExt cx="5355075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5281DD-37BA-1C03-3916-6CDC259FFC90}"/>
                </a:ext>
              </a:extLst>
            </p:cNvPr>
            <p:cNvSpPr/>
            <p:nvPr/>
          </p:nvSpPr>
          <p:spPr>
            <a:xfrm>
              <a:off x="1660885" y="900138"/>
              <a:ext cx="496225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4090353-F80B-6312-2E0A-8E6F0E616CAE}"/>
                </a:ext>
              </a:extLst>
            </p:cNvPr>
            <p:cNvSpPr/>
            <p:nvPr/>
          </p:nvSpPr>
          <p:spPr>
            <a:xfrm rot="5400000" flipH="1">
              <a:off x="6552504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3C6112F-EA51-AA3F-599D-C062E6973275}"/>
                </a:ext>
              </a:extLst>
            </p:cNvPr>
            <p:cNvSpPr/>
            <p:nvPr/>
          </p:nvSpPr>
          <p:spPr>
            <a:xfrm rot="16200000">
              <a:off x="1393448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48F905-54AA-4613-201A-234C776EF9F2}"/>
              </a:ext>
            </a:extLst>
          </p:cNvPr>
          <p:cNvSpPr txBox="1"/>
          <p:nvPr/>
        </p:nvSpPr>
        <p:spPr>
          <a:xfrm>
            <a:off x="2019807" y="959142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Funkcionalnosti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0840C3-CF76-5BC3-384E-5C5E3CCBFBBB}"/>
              </a:ext>
            </a:extLst>
          </p:cNvPr>
          <p:cNvSpPr/>
          <p:nvPr/>
        </p:nvSpPr>
        <p:spPr>
          <a:xfrm rot="16200000" flipH="1" flipV="1">
            <a:off x="1202489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C6C73-9CD8-C414-777C-B734140A869D}"/>
              </a:ext>
            </a:extLst>
          </p:cNvPr>
          <p:cNvSpPr/>
          <p:nvPr/>
        </p:nvSpPr>
        <p:spPr>
          <a:xfrm rot="16200000" flipH="1" flipV="1">
            <a:off x="11411160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1B3E69-E457-9DDF-D356-3D5F5B55272A}"/>
              </a:ext>
            </a:extLst>
          </p:cNvPr>
          <p:cNvSpPr/>
          <p:nvPr/>
        </p:nvSpPr>
        <p:spPr>
          <a:xfrm rot="16200000" flipH="1" flipV="1">
            <a:off x="1158828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67D317-80F9-5999-7025-92BB87BA2423}"/>
              </a:ext>
            </a:extLst>
          </p:cNvPr>
          <p:cNvSpPr/>
          <p:nvPr/>
        </p:nvSpPr>
        <p:spPr>
          <a:xfrm rot="16200000" flipH="1" flipV="1">
            <a:off x="12168492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FEF0B5-4B4D-F0A6-246D-6D834077675A}"/>
              </a:ext>
            </a:extLst>
          </p:cNvPr>
          <p:cNvSpPr/>
          <p:nvPr/>
        </p:nvSpPr>
        <p:spPr>
          <a:xfrm rot="16200000" flipH="1" flipV="1">
            <a:off x="12159667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9405D-6ECC-FA4D-AB9F-5854B19F98AA}"/>
              </a:ext>
            </a:extLst>
          </p:cNvPr>
          <p:cNvSpPr/>
          <p:nvPr/>
        </p:nvSpPr>
        <p:spPr>
          <a:xfrm rot="16200000" flipH="1" flipV="1">
            <a:off x="12124370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A61C7A-17F7-4206-B96A-F587CF97041B}"/>
              </a:ext>
            </a:extLst>
          </p:cNvPr>
          <p:cNvSpPr/>
          <p:nvPr/>
        </p:nvSpPr>
        <p:spPr>
          <a:xfrm rot="16200000" flipH="1" flipV="1">
            <a:off x="12115545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24537D-0C6D-B6BC-F6CF-A36350D21CA0}"/>
              </a:ext>
            </a:extLst>
          </p:cNvPr>
          <p:cNvSpPr/>
          <p:nvPr/>
        </p:nvSpPr>
        <p:spPr>
          <a:xfrm rot="16200000" flipH="1" flipV="1">
            <a:off x="12146430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F203-656C-4CD6-0212-39C212DEA017}"/>
              </a:ext>
            </a:extLst>
          </p:cNvPr>
          <p:cNvSpPr/>
          <p:nvPr/>
        </p:nvSpPr>
        <p:spPr>
          <a:xfrm rot="16200000" flipH="1" flipV="1">
            <a:off x="12172903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819CA8-623D-46E4-E147-37EC0368D984}"/>
              </a:ext>
            </a:extLst>
          </p:cNvPr>
          <p:cNvSpPr/>
          <p:nvPr/>
        </p:nvSpPr>
        <p:spPr>
          <a:xfrm rot="16200000" flipH="1" flipV="1">
            <a:off x="12168492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70BC86-0918-CAE1-6067-DBD50D1FFBDE}"/>
              </a:ext>
            </a:extLst>
          </p:cNvPr>
          <p:cNvSpPr/>
          <p:nvPr/>
        </p:nvSpPr>
        <p:spPr>
          <a:xfrm rot="16200000" flipH="1" flipV="1">
            <a:off x="12159667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971925-9FD6-D0F0-12F2-BC26F8FD9177}"/>
              </a:ext>
            </a:extLst>
          </p:cNvPr>
          <p:cNvSpPr/>
          <p:nvPr/>
        </p:nvSpPr>
        <p:spPr>
          <a:xfrm rot="16200000" flipH="1" flipV="1">
            <a:off x="12137605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08EC5B-584F-0269-332B-4B2B97330711}"/>
              </a:ext>
            </a:extLst>
          </p:cNvPr>
          <p:cNvSpPr/>
          <p:nvPr/>
        </p:nvSpPr>
        <p:spPr>
          <a:xfrm rot="16200000" flipH="1" flipV="1">
            <a:off x="12102309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146E35-4B68-D11E-9E6D-27F22B71976C}"/>
              </a:ext>
            </a:extLst>
          </p:cNvPr>
          <p:cNvSpPr/>
          <p:nvPr/>
        </p:nvSpPr>
        <p:spPr>
          <a:xfrm rot="16200000" flipH="1" flipV="1">
            <a:off x="12071423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B6790A-1353-2C97-7F2F-B3CD877719A3}"/>
              </a:ext>
            </a:extLst>
          </p:cNvPr>
          <p:cNvSpPr/>
          <p:nvPr/>
        </p:nvSpPr>
        <p:spPr>
          <a:xfrm rot="16200000" flipH="1" flipV="1">
            <a:off x="12058187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D36DFD-C2F8-7FC9-C292-8BAE879B9D10}"/>
              </a:ext>
            </a:extLst>
          </p:cNvPr>
          <p:cNvSpPr/>
          <p:nvPr/>
        </p:nvSpPr>
        <p:spPr>
          <a:xfrm rot="16200000" flipH="1" flipV="1">
            <a:off x="12093483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470D7-1FB0-3504-94B3-C5AC33FE1523}"/>
              </a:ext>
            </a:extLst>
          </p:cNvPr>
          <p:cNvSpPr/>
          <p:nvPr/>
        </p:nvSpPr>
        <p:spPr>
          <a:xfrm rot="16200000" flipH="1" flipV="1">
            <a:off x="12128781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FC85A-0ABB-B403-53A2-436FDEE07FE3}"/>
              </a:ext>
            </a:extLst>
          </p:cNvPr>
          <p:cNvSpPr/>
          <p:nvPr/>
        </p:nvSpPr>
        <p:spPr>
          <a:xfrm rot="16200000" flipH="1" flipV="1">
            <a:off x="12115545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DED87-166F-4E9F-4CF1-84595696F8C1}"/>
              </a:ext>
            </a:extLst>
          </p:cNvPr>
          <p:cNvSpPr/>
          <p:nvPr/>
        </p:nvSpPr>
        <p:spPr>
          <a:xfrm rot="16200000" flipH="1" flipV="1">
            <a:off x="12106720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D8B25D-C4F6-6087-8DFA-AA24EC91E8B4}"/>
              </a:ext>
            </a:extLst>
          </p:cNvPr>
          <p:cNvSpPr/>
          <p:nvPr/>
        </p:nvSpPr>
        <p:spPr>
          <a:xfrm rot="16200000" flipH="1" flipV="1">
            <a:off x="12071423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BEC1632-0D1E-5FED-EBAB-CF42B2489E35}"/>
              </a:ext>
            </a:extLst>
          </p:cNvPr>
          <p:cNvSpPr/>
          <p:nvPr/>
        </p:nvSpPr>
        <p:spPr>
          <a:xfrm rot="16200000" flipH="1" flipV="1">
            <a:off x="12080247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EC437A2-935B-6F55-91BF-28B21256B40A}"/>
              </a:ext>
            </a:extLst>
          </p:cNvPr>
          <p:cNvSpPr/>
          <p:nvPr/>
        </p:nvSpPr>
        <p:spPr>
          <a:xfrm rot="16200000" flipH="1" flipV="1">
            <a:off x="12049362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FDBD98-C77D-D433-FEF8-933D2D37EB0A}"/>
              </a:ext>
            </a:extLst>
          </p:cNvPr>
          <p:cNvSpPr/>
          <p:nvPr/>
        </p:nvSpPr>
        <p:spPr>
          <a:xfrm rot="16200000" flipH="1" flipV="1">
            <a:off x="12014065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164120-121E-281C-B998-44D60464F85E}"/>
              </a:ext>
            </a:extLst>
          </p:cNvPr>
          <p:cNvSpPr/>
          <p:nvPr/>
        </p:nvSpPr>
        <p:spPr>
          <a:xfrm rot="16200000" flipH="1" flipV="1">
            <a:off x="12000828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231BAC-9F69-C280-FE37-49CF4812F858}"/>
              </a:ext>
            </a:extLst>
          </p:cNvPr>
          <p:cNvSpPr/>
          <p:nvPr/>
        </p:nvSpPr>
        <p:spPr>
          <a:xfrm rot="16200000" flipH="1" flipV="1">
            <a:off x="12036125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0CD3D6-2819-AAD0-F4E9-1CB4E6D0642D}"/>
              </a:ext>
            </a:extLst>
          </p:cNvPr>
          <p:cNvSpPr/>
          <p:nvPr/>
        </p:nvSpPr>
        <p:spPr>
          <a:xfrm rot="16200000" flipH="1" flipV="1">
            <a:off x="12027302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BDB7121-78D7-3958-49D7-AD1DA461A5D3}"/>
              </a:ext>
            </a:extLst>
          </p:cNvPr>
          <p:cNvSpPr/>
          <p:nvPr/>
        </p:nvSpPr>
        <p:spPr>
          <a:xfrm rot="16200000" flipH="1" flipV="1">
            <a:off x="11992003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35FB4A-4429-E833-00F5-883916D40B0A}"/>
              </a:ext>
            </a:extLst>
          </p:cNvPr>
          <p:cNvSpPr/>
          <p:nvPr/>
        </p:nvSpPr>
        <p:spPr>
          <a:xfrm rot="16200000" flipH="1" flipV="1">
            <a:off x="11961119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023AF3-9231-B7A3-74BD-C3666EF6DF39}"/>
              </a:ext>
            </a:extLst>
          </p:cNvPr>
          <p:cNvSpPr/>
          <p:nvPr/>
        </p:nvSpPr>
        <p:spPr>
          <a:xfrm rot="16200000" flipH="1" flipV="1">
            <a:off x="11947881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DEEBB3-08A5-2B39-0FA8-165AE29892B1}"/>
              </a:ext>
            </a:extLst>
          </p:cNvPr>
          <p:cNvSpPr/>
          <p:nvPr/>
        </p:nvSpPr>
        <p:spPr>
          <a:xfrm rot="16200000" flipH="1" flipV="1">
            <a:off x="11983179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7C9CED-45A5-49E8-D6E7-D114BB5EF272}"/>
              </a:ext>
            </a:extLst>
          </p:cNvPr>
          <p:cNvSpPr/>
          <p:nvPr/>
        </p:nvSpPr>
        <p:spPr>
          <a:xfrm rot="16200000" flipH="1" flipV="1">
            <a:off x="12014065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7FB9D0-BD98-D310-DDA6-53DF30A200D6}"/>
              </a:ext>
            </a:extLst>
          </p:cNvPr>
          <p:cNvSpPr/>
          <p:nvPr/>
        </p:nvSpPr>
        <p:spPr>
          <a:xfrm rot="16200000" flipH="1" flipV="1">
            <a:off x="12005240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DD22C81-5D5F-4D6C-1C9B-5EF1EAAE6CA9}"/>
              </a:ext>
            </a:extLst>
          </p:cNvPr>
          <p:cNvSpPr/>
          <p:nvPr/>
        </p:nvSpPr>
        <p:spPr>
          <a:xfrm rot="16200000" flipH="1" flipV="1">
            <a:off x="11996415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AD003B-AA93-BEAB-6FE9-C79DE8D57A24}"/>
              </a:ext>
            </a:extLst>
          </p:cNvPr>
          <p:cNvSpPr/>
          <p:nvPr/>
        </p:nvSpPr>
        <p:spPr>
          <a:xfrm rot="16200000" flipH="1" flipV="1">
            <a:off x="11974355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407293-D3F2-2825-7FE8-7D9EE9AB166B}"/>
              </a:ext>
            </a:extLst>
          </p:cNvPr>
          <p:cNvSpPr/>
          <p:nvPr/>
        </p:nvSpPr>
        <p:spPr>
          <a:xfrm rot="16200000" flipH="1" flipV="1">
            <a:off x="11939057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F9777E-4EA3-BA4D-7025-E3BBF9BA8860}"/>
              </a:ext>
            </a:extLst>
          </p:cNvPr>
          <p:cNvSpPr/>
          <p:nvPr/>
        </p:nvSpPr>
        <p:spPr>
          <a:xfrm rot="16200000" flipH="1" flipV="1">
            <a:off x="11903759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FE2908F-D46E-BDEB-6AF1-9DA4696D2DB1}"/>
              </a:ext>
            </a:extLst>
          </p:cNvPr>
          <p:cNvSpPr/>
          <p:nvPr/>
        </p:nvSpPr>
        <p:spPr>
          <a:xfrm rot="16200000" flipH="1" flipV="1">
            <a:off x="11894935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6B846D-1455-3C2B-7BF0-7059BEF6B5D9}"/>
              </a:ext>
            </a:extLst>
          </p:cNvPr>
          <p:cNvSpPr/>
          <p:nvPr/>
        </p:nvSpPr>
        <p:spPr>
          <a:xfrm rot="16200000" flipH="1" flipV="1">
            <a:off x="11925821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796754-4F46-B4B0-EAC4-DB172EF74A18}"/>
              </a:ext>
            </a:extLst>
          </p:cNvPr>
          <p:cNvSpPr/>
          <p:nvPr/>
        </p:nvSpPr>
        <p:spPr>
          <a:xfrm rot="16200000" flipH="1" flipV="1">
            <a:off x="11961119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585326-4523-94D8-798C-DD5276A6D895}"/>
              </a:ext>
            </a:extLst>
          </p:cNvPr>
          <p:cNvSpPr/>
          <p:nvPr/>
        </p:nvSpPr>
        <p:spPr>
          <a:xfrm rot="16200000" flipH="1" flipV="1">
            <a:off x="11952293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3048F5-C861-B4EE-2B99-07424C19888E}"/>
              </a:ext>
            </a:extLst>
          </p:cNvPr>
          <p:cNvSpPr/>
          <p:nvPr/>
        </p:nvSpPr>
        <p:spPr>
          <a:xfrm rot="16200000" flipH="1" flipV="1">
            <a:off x="11943470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A0D9C7-7B58-A75C-DC6A-82471C521389}"/>
              </a:ext>
            </a:extLst>
          </p:cNvPr>
          <p:cNvSpPr/>
          <p:nvPr/>
        </p:nvSpPr>
        <p:spPr>
          <a:xfrm rot="16200000" flipH="1" flipV="1">
            <a:off x="11916997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53E39A-4F7A-ABCE-0EEB-DD09E522C648}"/>
              </a:ext>
            </a:extLst>
          </p:cNvPr>
          <p:cNvSpPr/>
          <p:nvPr/>
        </p:nvSpPr>
        <p:spPr>
          <a:xfrm rot="16200000" flipH="1" flipV="1">
            <a:off x="11886112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A7CCC5-18BF-39E1-06F4-2DC7B7C1F658}"/>
              </a:ext>
            </a:extLst>
          </p:cNvPr>
          <p:cNvSpPr/>
          <p:nvPr/>
        </p:nvSpPr>
        <p:spPr>
          <a:xfrm rot="16200000" flipH="1" flipV="1">
            <a:off x="11850813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82405BC-60EB-2539-810F-FC99C1AB3A95}"/>
              </a:ext>
            </a:extLst>
          </p:cNvPr>
          <p:cNvSpPr/>
          <p:nvPr/>
        </p:nvSpPr>
        <p:spPr>
          <a:xfrm rot="16200000" flipH="1" flipV="1">
            <a:off x="11837577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6AC3C2-C2C0-2896-EEC8-3A0ADAF64842}"/>
              </a:ext>
            </a:extLst>
          </p:cNvPr>
          <p:cNvSpPr/>
          <p:nvPr/>
        </p:nvSpPr>
        <p:spPr>
          <a:xfrm rot="16200000" flipH="1" flipV="1">
            <a:off x="11872875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4389E9-7AB8-4256-E47C-5D74856F6A9A}"/>
              </a:ext>
            </a:extLst>
          </p:cNvPr>
          <p:cNvSpPr/>
          <p:nvPr/>
        </p:nvSpPr>
        <p:spPr>
          <a:xfrm rot="16200000" flipH="1" flipV="1">
            <a:off x="11903759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7AB5B88-EDE6-FF47-297E-A57A32DB86D7}"/>
              </a:ext>
            </a:extLst>
          </p:cNvPr>
          <p:cNvSpPr/>
          <p:nvPr/>
        </p:nvSpPr>
        <p:spPr>
          <a:xfrm rot="16200000" flipH="1" flipV="1">
            <a:off x="11899347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597B978-2D66-BED4-785C-D49DF32A3BAB}"/>
              </a:ext>
            </a:extLst>
          </p:cNvPr>
          <p:cNvSpPr/>
          <p:nvPr/>
        </p:nvSpPr>
        <p:spPr>
          <a:xfrm rot="16200000" flipH="1" flipV="1">
            <a:off x="11864051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0BDEA5-A390-1D3B-956E-0EFE90331266}"/>
              </a:ext>
            </a:extLst>
          </p:cNvPr>
          <p:cNvSpPr/>
          <p:nvPr/>
        </p:nvSpPr>
        <p:spPr>
          <a:xfrm rot="16200000" flipH="1" flipV="1">
            <a:off x="11828753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27B7F9-B1FE-6560-EDB0-DA8A42480CE1}"/>
              </a:ext>
            </a:extLst>
          </p:cNvPr>
          <p:cNvSpPr/>
          <p:nvPr/>
        </p:nvSpPr>
        <p:spPr>
          <a:xfrm rot="16200000" flipH="1" flipV="1">
            <a:off x="11793455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BD802C-7D40-F0B2-1314-4E9AF6F3ABBC}"/>
              </a:ext>
            </a:extLst>
          </p:cNvPr>
          <p:cNvSpPr/>
          <p:nvPr/>
        </p:nvSpPr>
        <p:spPr>
          <a:xfrm rot="16200000" flipH="1" flipV="1">
            <a:off x="11784631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B68116-2FA7-39F0-163D-B64C11F7B6AB}"/>
              </a:ext>
            </a:extLst>
          </p:cNvPr>
          <p:cNvSpPr/>
          <p:nvPr/>
        </p:nvSpPr>
        <p:spPr>
          <a:xfrm rot="16200000" flipH="1" flipV="1">
            <a:off x="11819929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6B9D9C9-E01E-1E0D-73B4-CEA46CB8D777}"/>
              </a:ext>
            </a:extLst>
          </p:cNvPr>
          <p:cNvSpPr/>
          <p:nvPr/>
        </p:nvSpPr>
        <p:spPr>
          <a:xfrm rot="16200000" flipH="1" flipV="1">
            <a:off x="11850813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96CB561-6557-3815-BD4F-87D2588A6577}"/>
              </a:ext>
            </a:extLst>
          </p:cNvPr>
          <p:cNvSpPr/>
          <p:nvPr/>
        </p:nvSpPr>
        <p:spPr>
          <a:xfrm rot="16200000" flipH="1" flipV="1">
            <a:off x="11841989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D43E5C8-5C4B-4733-330B-253A85CF73D8}"/>
              </a:ext>
            </a:extLst>
          </p:cNvPr>
          <p:cNvSpPr/>
          <p:nvPr/>
        </p:nvSpPr>
        <p:spPr>
          <a:xfrm rot="16200000" flipH="1" flipV="1">
            <a:off x="11833165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3E15F8-6A05-F3BD-451B-4947D83C5CF7}"/>
              </a:ext>
            </a:extLst>
          </p:cNvPr>
          <p:cNvSpPr/>
          <p:nvPr/>
        </p:nvSpPr>
        <p:spPr>
          <a:xfrm rot="16200000" flipH="1" flipV="1">
            <a:off x="11793455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5547B04-2882-44F2-9207-D984923A9F15}"/>
              </a:ext>
            </a:extLst>
          </p:cNvPr>
          <p:cNvSpPr/>
          <p:nvPr/>
        </p:nvSpPr>
        <p:spPr>
          <a:xfrm rot="16200000" flipH="1" flipV="1">
            <a:off x="11806691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8D0625-88C2-7390-10CD-0D295C9ABBB8}"/>
              </a:ext>
            </a:extLst>
          </p:cNvPr>
          <p:cNvSpPr/>
          <p:nvPr/>
        </p:nvSpPr>
        <p:spPr>
          <a:xfrm rot="16200000" flipH="1" flipV="1">
            <a:off x="11771395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01A51D4-5910-20A4-2DFC-8F11DA7AFB40}"/>
              </a:ext>
            </a:extLst>
          </p:cNvPr>
          <p:cNvSpPr/>
          <p:nvPr/>
        </p:nvSpPr>
        <p:spPr>
          <a:xfrm rot="16200000" flipH="1" flipV="1">
            <a:off x="11740509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BF0F83-5F8F-432F-F867-49D33B2B424B}"/>
              </a:ext>
            </a:extLst>
          </p:cNvPr>
          <p:cNvSpPr/>
          <p:nvPr/>
        </p:nvSpPr>
        <p:spPr>
          <a:xfrm rot="16200000" flipH="1" flipV="1">
            <a:off x="11727273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380151-BE33-0D9A-B3A9-5D9C2ED1FEBF}"/>
              </a:ext>
            </a:extLst>
          </p:cNvPr>
          <p:cNvSpPr/>
          <p:nvPr/>
        </p:nvSpPr>
        <p:spPr>
          <a:xfrm rot="16200000" flipH="1" flipV="1">
            <a:off x="11762570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6010FB7-23F2-B118-19F4-8C56CAF6A765}"/>
              </a:ext>
            </a:extLst>
          </p:cNvPr>
          <p:cNvSpPr/>
          <p:nvPr/>
        </p:nvSpPr>
        <p:spPr>
          <a:xfrm rot="16200000" flipH="1" flipV="1">
            <a:off x="11753745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2F97BCB-A274-A93C-99E5-C49E6A7238D4}"/>
              </a:ext>
            </a:extLst>
          </p:cNvPr>
          <p:cNvSpPr/>
          <p:nvPr/>
        </p:nvSpPr>
        <p:spPr>
          <a:xfrm rot="16200000" flipH="1" flipV="1">
            <a:off x="11784631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BAE488C-6487-A1A6-50E4-CAF04917D0A4}"/>
              </a:ext>
            </a:extLst>
          </p:cNvPr>
          <p:cNvSpPr/>
          <p:nvPr/>
        </p:nvSpPr>
        <p:spPr>
          <a:xfrm rot="16200000" flipH="1" flipV="1">
            <a:off x="11775807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7C9B63-2795-5504-0276-71F57D9C70F7}"/>
              </a:ext>
            </a:extLst>
          </p:cNvPr>
          <p:cNvSpPr/>
          <p:nvPr/>
        </p:nvSpPr>
        <p:spPr>
          <a:xfrm rot="16200000" flipH="1" flipV="1">
            <a:off x="11740509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FF1042-2AD4-91D4-DFD2-D480A8F1A542}"/>
              </a:ext>
            </a:extLst>
          </p:cNvPr>
          <p:cNvSpPr/>
          <p:nvPr/>
        </p:nvSpPr>
        <p:spPr>
          <a:xfrm rot="16200000" flipH="1" flipV="1">
            <a:off x="11705212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F9DF31-36CC-194F-173C-F2B2FE4B06EE}"/>
              </a:ext>
            </a:extLst>
          </p:cNvPr>
          <p:cNvSpPr/>
          <p:nvPr/>
        </p:nvSpPr>
        <p:spPr>
          <a:xfrm rot="16200000" flipH="1" flipV="1">
            <a:off x="11718448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495BE8A-C46D-6AFA-F2B0-B55293991475}"/>
              </a:ext>
            </a:extLst>
          </p:cNvPr>
          <p:cNvSpPr/>
          <p:nvPr/>
        </p:nvSpPr>
        <p:spPr>
          <a:xfrm rot="16200000" flipH="1" flipV="1">
            <a:off x="11687563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1DAB1B-8629-F7C1-0ABC-57052422E5BF}"/>
              </a:ext>
            </a:extLst>
          </p:cNvPr>
          <p:cNvSpPr/>
          <p:nvPr/>
        </p:nvSpPr>
        <p:spPr>
          <a:xfrm rot="16200000" flipH="1" flipV="1">
            <a:off x="11674327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30CAB2-7812-E268-1CC0-6C34845F510A}"/>
              </a:ext>
            </a:extLst>
          </p:cNvPr>
          <p:cNvSpPr/>
          <p:nvPr/>
        </p:nvSpPr>
        <p:spPr>
          <a:xfrm rot="16200000" flipH="1" flipV="1">
            <a:off x="11665502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15D8C4-26FC-FE33-34C1-6E07880BE9DC}"/>
              </a:ext>
            </a:extLst>
          </p:cNvPr>
          <p:cNvSpPr/>
          <p:nvPr/>
        </p:nvSpPr>
        <p:spPr>
          <a:xfrm rot="16200000" flipH="1" flipV="1">
            <a:off x="11700799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8A7F91-FA68-693B-3CAD-312E107E6580}"/>
              </a:ext>
            </a:extLst>
          </p:cNvPr>
          <p:cNvSpPr/>
          <p:nvPr/>
        </p:nvSpPr>
        <p:spPr>
          <a:xfrm rot="16200000" flipH="1" flipV="1">
            <a:off x="11731685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D8DF6BC-7046-2CF9-8246-1FFF630D990C}"/>
              </a:ext>
            </a:extLst>
          </p:cNvPr>
          <p:cNvSpPr/>
          <p:nvPr/>
        </p:nvSpPr>
        <p:spPr>
          <a:xfrm rot="16200000" flipH="1" flipV="1">
            <a:off x="11722860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3729A-3C7D-311C-D5A5-2764544ACD9A}"/>
              </a:ext>
            </a:extLst>
          </p:cNvPr>
          <p:cNvSpPr/>
          <p:nvPr/>
        </p:nvSpPr>
        <p:spPr>
          <a:xfrm rot="16200000" flipH="1" flipV="1">
            <a:off x="11687563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CD6FF6-2DA7-F73A-116B-65BC8F1F9D64}"/>
              </a:ext>
            </a:extLst>
          </p:cNvPr>
          <p:cNvSpPr/>
          <p:nvPr/>
        </p:nvSpPr>
        <p:spPr>
          <a:xfrm rot="16200000" flipH="1" flipV="1">
            <a:off x="11367459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558DC4E-099A-CF08-5CEE-538E78355F88}"/>
              </a:ext>
            </a:extLst>
          </p:cNvPr>
          <p:cNvSpPr/>
          <p:nvPr/>
        </p:nvSpPr>
        <p:spPr>
          <a:xfrm rot="16200000" flipH="1" flipV="1">
            <a:off x="11386210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E493874-02A0-0C67-F9C1-A16E3F673A09}"/>
              </a:ext>
            </a:extLst>
          </p:cNvPr>
          <p:cNvSpPr/>
          <p:nvPr/>
        </p:nvSpPr>
        <p:spPr>
          <a:xfrm rot="16200000" flipH="1" flipV="1">
            <a:off x="1138029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2C042DB-C2C1-7A09-53BC-D374BBC89841}"/>
              </a:ext>
            </a:extLst>
          </p:cNvPr>
          <p:cNvSpPr/>
          <p:nvPr/>
        </p:nvSpPr>
        <p:spPr>
          <a:xfrm rot="16200000" flipH="1" flipV="1">
            <a:off x="11405006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0BD4684-E8BB-17E7-8395-D94D63181FF0}"/>
              </a:ext>
            </a:extLst>
          </p:cNvPr>
          <p:cNvSpPr/>
          <p:nvPr/>
        </p:nvSpPr>
        <p:spPr>
          <a:xfrm rot="16200000" flipH="1" flipV="1">
            <a:off x="11410521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03620CB-4811-40EB-C570-B443E1CD9C84}"/>
              </a:ext>
            </a:extLst>
          </p:cNvPr>
          <p:cNvSpPr/>
          <p:nvPr/>
        </p:nvSpPr>
        <p:spPr>
          <a:xfrm rot="16200000" flipH="1" flipV="1">
            <a:off x="114124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47BB338-D33D-F89D-5549-6CB81D30C38D}"/>
              </a:ext>
            </a:extLst>
          </p:cNvPr>
          <p:cNvSpPr/>
          <p:nvPr/>
        </p:nvSpPr>
        <p:spPr>
          <a:xfrm rot="16200000" flipH="1" flipV="1">
            <a:off x="114019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FD059C8-0906-4102-AF6D-998868C7F2CA}"/>
              </a:ext>
            </a:extLst>
          </p:cNvPr>
          <p:cNvSpPr/>
          <p:nvPr/>
        </p:nvSpPr>
        <p:spPr>
          <a:xfrm rot="16200000" flipH="1" flipV="1">
            <a:off x="11388857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ECEB157-0D69-B932-6ADB-3C30CD0F3992}"/>
              </a:ext>
            </a:extLst>
          </p:cNvPr>
          <p:cNvSpPr/>
          <p:nvPr/>
        </p:nvSpPr>
        <p:spPr>
          <a:xfrm rot="16200000" flipH="1" flipV="1">
            <a:off x="113850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114EBF7-A676-E710-B2DF-021412DC3FC4}"/>
              </a:ext>
            </a:extLst>
          </p:cNvPr>
          <p:cNvSpPr/>
          <p:nvPr/>
        </p:nvSpPr>
        <p:spPr>
          <a:xfrm rot="16200000" flipH="1" flipV="1">
            <a:off x="11381135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94D12D-1194-A407-B642-2A5B873086DD}"/>
              </a:ext>
            </a:extLst>
          </p:cNvPr>
          <p:cNvSpPr/>
          <p:nvPr/>
        </p:nvSpPr>
        <p:spPr>
          <a:xfrm rot="16200000" flipH="1" flipV="1">
            <a:off x="11397196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2235A50-E40B-4B89-D3A1-DF0CEA766F00}"/>
              </a:ext>
            </a:extLst>
          </p:cNvPr>
          <p:cNvSpPr/>
          <p:nvPr/>
        </p:nvSpPr>
        <p:spPr>
          <a:xfrm rot="16200000" flipH="1" flipV="1">
            <a:off x="11411756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955B05C-60E3-FF36-FE36-F2DD004C0821}"/>
              </a:ext>
            </a:extLst>
          </p:cNvPr>
          <p:cNvSpPr/>
          <p:nvPr/>
        </p:nvSpPr>
        <p:spPr>
          <a:xfrm rot="16200000" flipH="1" flipV="1">
            <a:off x="11393844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84C9196-6401-71A0-A9A6-FFE6C1F68798}"/>
              </a:ext>
            </a:extLst>
          </p:cNvPr>
          <p:cNvSpPr/>
          <p:nvPr/>
        </p:nvSpPr>
        <p:spPr>
          <a:xfrm rot="16200000" flipH="1" flipV="1">
            <a:off x="1138837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4D3420-D91F-DE71-E017-049753985372}"/>
              </a:ext>
            </a:extLst>
          </p:cNvPr>
          <p:cNvSpPr/>
          <p:nvPr/>
        </p:nvSpPr>
        <p:spPr>
          <a:xfrm rot="16200000" flipH="1" flipV="1">
            <a:off x="113760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7E311F0-48E1-3837-A00A-F81DC60437A7}"/>
              </a:ext>
            </a:extLst>
          </p:cNvPr>
          <p:cNvSpPr/>
          <p:nvPr/>
        </p:nvSpPr>
        <p:spPr>
          <a:xfrm rot="16200000" flipH="1" flipV="1">
            <a:off x="11362297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24833C2-830D-AD19-6660-29F1519CB43D}"/>
              </a:ext>
            </a:extLst>
          </p:cNvPr>
          <p:cNvSpPr/>
          <p:nvPr/>
        </p:nvSpPr>
        <p:spPr>
          <a:xfrm rot="16200000" flipH="1" flipV="1">
            <a:off x="11358854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32F14A2-723C-B0E6-2D6B-B9372AA1B24A}"/>
              </a:ext>
            </a:extLst>
          </p:cNvPr>
          <p:cNvSpPr/>
          <p:nvPr/>
        </p:nvSpPr>
        <p:spPr>
          <a:xfrm rot="16200000" flipH="1" flipV="1">
            <a:off x="11374121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89A87C-106A-3B19-245E-6D48A998B261}"/>
              </a:ext>
            </a:extLst>
          </p:cNvPr>
          <p:cNvSpPr/>
          <p:nvPr/>
        </p:nvSpPr>
        <p:spPr>
          <a:xfrm rot="16200000" flipH="1" flipV="1">
            <a:off x="11353957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CF9E075-D271-586D-FC61-C019E1EE99FD}"/>
              </a:ext>
            </a:extLst>
          </p:cNvPr>
          <p:cNvSpPr/>
          <p:nvPr/>
        </p:nvSpPr>
        <p:spPr>
          <a:xfrm rot="16200000" flipH="1" flipV="1">
            <a:off x="11350295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B6CD92F-8D89-8B39-7165-923E9F5FD3F1}"/>
              </a:ext>
            </a:extLst>
          </p:cNvPr>
          <p:cNvSpPr/>
          <p:nvPr/>
        </p:nvSpPr>
        <p:spPr>
          <a:xfrm rot="16200000" flipH="1" flipV="1">
            <a:off x="11363179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A2AD6FF-0AEF-50D5-B3DD-CB08EA51E4AE}"/>
              </a:ext>
            </a:extLst>
          </p:cNvPr>
          <p:cNvSpPr/>
          <p:nvPr/>
        </p:nvSpPr>
        <p:spPr>
          <a:xfrm rot="16200000" flipH="1" flipV="1">
            <a:off x="11359296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96AE404-21B6-DF19-2E22-789CABB46D09}"/>
              </a:ext>
            </a:extLst>
          </p:cNvPr>
          <p:cNvSpPr/>
          <p:nvPr/>
        </p:nvSpPr>
        <p:spPr>
          <a:xfrm rot="16200000" flipH="1" flipV="1">
            <a:off x="11346014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D6ED950-ED2C-850D-7984-F38AD2B96B97}"/>
              </a:ext>
            </a:extLst>
          </p:cNvPr>
          <p:cNvSpPr/>
          <p:nvPr/>
        </p:nvSpPr>
        <p:spPr>
          <a:xfrm rot="16200000" flipH="1" flipV="1">
            <a:off x="11331632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6E347BA-9DFD-A268-51CC-6F38EE1630EA}"/>
              </a:ext>
            </a:extLst>
          </p:cNvPr>
          <p:cNvSpPr/>
          <p:nvPr/>
        </p:nvSpPr>
        <p:spPr>
          <a:xfrm rot="16200000" flipH="1" flipV="1">
            <a:off x="1132977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F0ACCE-072C-5126-C3F5-0D925B19455D}"/>
              </a:ext>
            </a:extLst>
          </p:cNvPr>
          <p:cNvSpPr/>
          <p:nvPr/>
        </p:nvSpPr>
        <p:spPr>
          <a:xfrm rot="16200000" flipH="1" flipV="1">
            <a:off x="1134345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F1A1313-BC51-BD3F-6356-D9EC16FD45A7}"/>
              </a:ext>
            </a:extLst>
          </p:cNvPr>
          <p:cNvSpPr/>
          <p:nvPr/>
        </p:nvSpPr>
        <p:spPr>
          <a:xfrm rot="16200000" flipH="1" flipV="1">
            <a:off x="11323954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39CB96E-C533-5F87-400E-EF55C8BBE76D}"/>
              </a:ext>
            </a:extLst>
          </p:cNvPr>
          <p:cNvSpPr/>
          <p:nvPr/>
        </p:nvSpPr>
        <p:spPr>
          <a:xfrm rot="16200000" flipH="1" flipV="1">
            <a:off x="11314909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B582DFD-F6E6-1334-F6E7-6F54917E6472}"/>
              </a:ext>
            </a:extLst>
          </p:cNvPr>
          <p:cNvSpPr/>
          <p:nvPr/>
        </p:nvSpPr>
        <p:spPr>
          <a:xfrm rot="16200000" flipH="1" flipV="1">
            <a:off x="11298187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A3549FA-67F7-95CF-54CD-BD217CC21B04}"/>
              </a:ext>
            </a:extLst>
          </p:cNvPr>
          <p:cNvSpPr/>
          <p:nvPr/>
        </p:nvSpPr>
        <p:spPr>
          <a:xfrm rot="16200000" flipH="1" flipV="1">
            <a:off x="11310806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41531C7-0C04-A7D6-8118-F109CDCABE62}"/>
              </a:ext>
            </a:extLst>
          </p:cNvPr>
          <p:cNvSpPr/>
          <p:nvPr/>
        </p:nvSpPr>
        <p:spPr>
          <a:xfrm rot="16200000" flipH="1" flipV="1">
            <a:off x="1130815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381A214-47D6-E3CC-6015-557CE3F7FCDC}"/>
              </a:ext>
            </a:extLst>
          </p:cNvPr>
          <p:cNvSpPr/>
          <p:nvPr/>
        </p:nvSpPr>
        <p:spPr>
          <a:xfrm rot="16200000" flipH="1" flipV="1">
            <a:off x="11294304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41516E-1A7D-B62D-CB48-3144733916C8}"/>
              </a:ext>
            </a:extLst>
          </p:cNvPr>
          <p:cNvSpPr/>
          <p:nvPr/>
        </p:nvSpPr>
        <p:spPr>
          <a:xfrm rot="16200000" flipH="1" flipV="1">
            <a:off x="11290112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5C1100-CC88-7AEA-A506-E3B872B62468}"/>
              </a:ext>
            </a:extLst>
          </p:cNvPr>
          <p:cNvSpPr/>
          <p:nvPr/>
        </p:nvSpPr>
        <p:spPr>
          <a:xfrm rot="16200000" flipH="1" flipV="1">
            <a:off x="1127564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C3EB58-1F33-EC27-1355-71BC5BBF9788}"/>
              </a:ext>
            </a:extLst>
          </p:cNvPr>
          <p:cNvSpPr/>
          <p:nvPr/>
        </p:nvSpPr>
        <p:spPr>
          <a:xfrm rot="16200000" flipH="1" flipV="1">
            <a:off x="11282567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67F6859-F3FC-3C59-8254-9ECB1103AF9A}"/>
              </a:ext>
            </a:extLst>
          </p:cNvPr>
          <p:cNvSpPr/>
          <p:nvPr/>
        </p:nvSpPr>
        <p:spPr>
          <a:xfrm rot="16200000" flipH="1" flipV="1">
            <a:off x="1132148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AA0C1E6-A704-D7EF-1A45-E552B6E54E59}"/>
              </a:ext>
            </a:extLst>
          </p:cNvPr>
          <p:cNvSpPr/>
          <p:nvPr/>
        </p:nvSpPr>
        <p:spPr>
          <a:xfrm rot="16200000" flipH="1" flipV="1">
            <a:off x="1138029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7E7BF37-9AF6-8994-48CE-985A55112041}"/>
              </a:ext>
            </a:extLst>
          </p:cNvPr>
          <p:cNvSpPr/>
          <p:nvPr/>
        </p:nvSpPr>
        <p:spPr>
          <a:xfrm rot="16200000" flipH="1" flipV="1">
            <a:off x="1139763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4A3BE1F-51FB-3E84-A445-E587DB345573}"/>
              </a:ext>
            </a:extLst>
          </p:cNvPr>
          <p:cNvSpPr/>
          <p:nvPr/>
        </p:nvSpPr>
        <p:spPr>
          <a:xfrm rot="16200000" flipH="1" flipV="1">
            <a:off x="1133604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64921B6-AF13-F148-7899-9C9F515CA038}"/>
              </a:ext>
            </a:extLst>
          </p:cNvPr>
          <p:cNvSpPr/>
          <p:nvPr/>
        </p:nvSpPr>
        <p:spPr>
          <a:xfrm rot="16200000" flipH="1" flipV="1">
            <a:off x="11367459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140175F-B74F-19E3-D5B6-5AD4BA53C33B}"/>
              </a:ext>
            </a:extLst>
          </p:cNvPr>
          <p:cNvSpPr/>
          <p:nvPr/>
        </p:nvSpPr>
        <p:spPr>
          <a:xfrm rot="16200000" flipH="1" flipV="1">
            <a:off x="11678739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5A7A048-1E56-2D3D-F0A0-FCB412038FB1}"/>
              </a:ext>
            </a:extLst>
          </p:cNvPr>
          <p:cNvSpPr/>
          <p:nvPr/>
        </p:nvSpPr>
        <p:spPr>
          <a:xfrm rot="16200000" flipH="1" flipV="1">
            <a:off x="11886112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9A7E663-2CD0-2A73-FECD-2F0DF8456531}"/>
              </a:ext>
            </a:extLst>
          </p:cNvPr>
          <p:cNvSpPr/>
          <p:nvPr/>
        </p:nvSpPr>
        <p:spPr>
          <a:xfrm rot="16200000" flipH="1" flipV="1">
            <a:off x="12062599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2D3151C-EB47-95A1-3C5C-ACB69CBF8949}"/>
              </a:ext>
            </a:extLst>
          </p:cNvPr>
          <p:cNvSpPr/>
          <p:nvPr/>
        </p:nvSpPr>
        <p:spPr>
          <a:xfrm rot="16200000" flipH="1" flipV="1">
            <a:off x="12049362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C087DF-1794-C16E-6536-031CA6D1EE33}"/>
              </a:ext>
            </a:extLst>
          </p:cNvPr>
          <p:cNvSpPr/>
          <p:nvPr/>
        </p:nvSpPr>
        <p:spPr>
          <a:xfrm rot="16200000" flipH="1" flipV="1">
            <a:off x="11383387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8489063-A842-BD19-2820-ED5B6458BFAA}"/>
              </a:ext>
            </a:extLst>
          </p:cNvPr>
          <p:cNvSpPr/>
          <p:nvPr/>
        </p:nvSpPr>
        <p:spPr>
          <a:xfrm rot="16200000" flipH="1" flipV="1">
            <a:off x="11336926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CC04785-8934-E26E-A795-EBCD4B30F05E}"/>
              </a:ext>
            </a:extLst>
          </p:cNvPr>
          <p:cNvSpPr/>
          <p:nvPr/>
        </p:nvSpPr>
        <p:spPr>
          <a:xfrm rot="16200000" flipH="1" flipV="1">
            <a:off x="11305556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4E3B508-C6F9-2DAA-90F5-2EA9368B5A99}"/>
              </a:ext>
            </a:extLst>
          </p:cNvPr>
          <p:cNvSpPr/>
          <p:nvPr/>
        </p:nvSpPr>
        <p:spPr>
          <a:xfrm rot="16200000" flipH="1" flipV="1">
            <a:off x="11282722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52F1582-4E89-18FF-0803-947101730C76}"/>
              </a:ext>
            </a:extLst>
          </p:cNvPr>
          <p:cNvSpPr/>
          <p:nvPr/>
        </p:nvSpPr>
        <p:spPr>
          <a:xfrm rot="16200000" flipH="1" flipV="1">
            <a:off x="11265957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CCD02BE-F130-4C1D-C8A9-A2EB63F9E07F}"/>
              </a:ext>
            </a:extLst>
          </p:cNvPr>
          <p:cNvSpPr/>
          <p:nvPr/>
        </p:nvSpPr>
        <p:spPr>
          <a:xfrm rot="16200000" flipH="1" flipV="1">
            <a:off x="11254065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BA24931-FF4A-946D-96DE-EAEEF06B85F3}"/>
              </a:ext>
            </a:extLst>
          </p:cNvPr>
          <p:cNvSpPr/>
          <p:nvPr/>
        </p:nvSpPr>
        <p:spPr>
          <a:xfrm rot="16200000" flipH="1" flipV="1">
            <a:off x="11246388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5C06FC-158A-C569-ADED-3DB8F60EFFD4}"/>
              </a:ext>
            </a:extLst>
          </p:cNvPr>
          <p:cNvSpPr/>
          <p:nvPr/>
        </p:nvSpPr>
        <p:spPr>
          <a:xfrm rot="16200000" flipH="1" flipV="1">
            <a:off x="11242528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8557046-45D7-968E-D649-C19849011914}"/>
              </a:ext>
            </a:extLst>
          </p:cNvPr>
          <p:cNvSpPr/>
          <p:nvPr/>
        </p:nvSpPr>
        <p:spPr>
          <a:xfrm rot="16200000" flipH="1" flipV="1">
            <a:off x="10727801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BAD6B4-F0C5-57E7-E8E8-502ADE201D16}"/>
              </a:ext>
            </a:extLst>
          </p:cNvPr>
          <p:cNvSpPr/>
          <p:nvPr/>
        </p:nvSpPr>
        <p:spPr>
          <a:xfrm rot="16200000" flipH="1" flipV="1">
            <a:off x="11830870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07B17B7-4BBA-2C39-A534-AB50A8C9868D}"/>
              </a:ext>
            </a:extLst>
          </p:cNvPr>
          <p:cNvSpPr/>
          <p:nvPr/>
        </p:nvSpPr>
        <p:spPr>
          <a:xfrm rot="16200000" flipH="1" flipV="1">
            <a:off x="11755466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6DE835D-898A-42F6-5CB2-C548B01CB493}"/>
              </a:ext>
            </a:extLst>
          </p:cNvPr>
          <p:cNvSpPr/>
          <p:nvPr/>
        </p:nvSpPr>
        <p:spPr>
          <a:xfrm rot="16200000" flipH="1" flipV="1">
            <a:off x="11678099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FC705DF-D1CA-A855-E78C-03F4165B59F4}"/>
              </a:ext>
            </a:extLst>
          </p:cNvPr>
          <p:cNvSpPr/>
          <p:nvPr/>
        </p:nvSpPr>
        <p:spPr>
          <a:xfrm rot="16200000" flipH="1" flipV="1">
            <a:off x="11596913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4E67BE-C6EB-31A6-B55E-6C2D71A6A67F}"/>
              </a:ext>
            </a:extLst>
          </p:cNvPr>
          <p:cNvSpPr/>
          <p:nvPr/>
        </p:nvSpPr>
        <p:spPr>
          <a:xfrm rot="16200000" flipH="1" flipV="1">
            <a:off x="11520781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6386CDA-F05A-BD32-F472-C506619E4001}"/>
              </a:ext>
            </a:extLst>
          </p:cNvPr>
          <p:cNvSpPr/>
          <p:nvPr/>
        </p:nvSpPr>
        <p:spPr>
          <a:xfrm rot="16200000" flipH="1" flipV="1">
            <a:off x="11486212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486116-ACB2-B3CF-2472-56D8A79E5FDC}"/>
              </a:ext>
            </a:extLst>
          </p:cNvPr>
          <p:cNvSpPr/>
          <p:nvPr/>
        </p:nvSpPr>
        <p:spPr>
          <a:xfrm rot="16200000" flipH="1" flipV="1">
            <a:off x="11484292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1C008B0-EA20-6C5E-DC00-B419CCD1F2E3}"/>
              </a:ext>
            </a:extLst>
          </p:cNvPr>
          <p:cNvSpPr/>
          <p:nvPr/>
        </p:nvSpPr>
        <p:spPr>
          <a:xfrm rot="16200000" flipH="1" flipV="1">
            <a:off x="11482129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77178E-C87D-F911-D007-14DCC76CE76B}"/>
              </a:ext>
            </a:extLst>
          </p:cNvPr>
          <p:cNvSpPr/>
          <p:nvPr/>
        </p:nvSpPr>
        <p:spPr>
          <a:xfrm rot="16200000" flipH="1" flipV="1">
            <a:off x="1147985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EE5A913-A69B-04DB-13FA-551F8DE86039}"/>
              </a:ext>
            </a:extLst>
          </p:cNvPr>
          <p:cNvSpPr/>
          <p:nvPr/>
        </p:nvSpPr>
        <p:spPr>
          <a:xfrm rot="16200000" flipH="1" flipV="1">
            <a:off x="11481998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D8DA5-2155-D8DD-DCA4-F2EE3F8F70F2}"/>
              </a:ext>
            </a:extLst>
          </p:cNvPr>
          <p:cNvGrpSpPr/>
          <p:nvPr/>
        </p:nvGrpSpPr>
        <p:grpSpPr>
          <a:xfrm flipH="1" flipV="1">
            <a:off x="11594951" y="1508054"/>
            <a:ext cx="498576" cy="498709"/>
            <a:chOff x="109551" y="432771"/>
            <a:chExt cx="522331" cy="52247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CCC0E3A-9FE7-D778-51FD-37FDD457745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679FB4-302C-6936-E98F-C12A58175667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60F4FE8-DBFE-3359-C0AF-6C0DD4C0A402}"/>
              </a:ext>
            </a:extLst>
          </p:cNvPr>
          <p:cNvSpPr/>
          <p:nvPr/>
        </p:nvSpPr>
        <p:spPr>
          <a:xfrm rot="16200000" flipH="1" flipV="1">
            <a:off x="12034778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6A824F1-0B7F-A788-B066-630B6AA97B3D}"/>
              </a:ext>
            </a:extLst>
          </p:cNvPr>
          <p:cNvSpPr/>
          <p:nvPr/>
        </p:nvSpPr>
        <p:spPr>
          <a:xfrm rot="16200000" flipH="1" flipV="1">
            <a:off x="11175749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57B8FFB-DFBD-2D46-2B9C-5159C9CCE2BB}"/>
              </a:ext>
            </a:extLst>
          </p:cNvPr>
          <p:cNvSpPr/>
          <p:nvPr/>
        </p:nvSpPr>
        <p:spPr>
          <a:xfrm rot="16200000" flipH="1" flipV="1">
            <a:off x="11277229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504B60B-08BB-3367-273A-BF55770B53B0}"/>
              </a:ext>
            </a:extLst>
          </p:cNvPr>
          <p:cNvSpPr/>
          <p:nvPr/>
        </p:nvSpPr>
        <p:spPr>
          <a:xfrm rot="16200000" flipH="1" flipV="1">
            <a:off x="11168027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711E7FB-B004-4BA1-ECA0-23A9C1720FF0}"/>
              </a:ext>
            </a:extLst>
          </p:cNvPr>
          <p:cNvSpPr/>
          <p:nvPr/>
        </p:nvSpPr>
        <p:spPr>
          <a:xfrm rot="16200000" flipH="1" flipV="1">
            <a:off x="1148883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19A6038-349D-B223-1F73-D0278F27D458}"/>
              </a:ext>
            </a:extLst>
          </p:cNvPr>
          <p:cNvSpPr/>
          <p:nvPr/>
        </p:nvSpPr>
        <p:spPr>
          <a:xfrm rot="16200000" flipH="1" flipV="1">
            <a:off x="11137583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6018D0-8529-B6DB-5136-47A486BB17C8}"/>
              </a:ext>
            </a:extLst>
          </p:cNvPr>
          <p:cNvSpPr/>
          <p:nvPr/>
        </p:nvSpPr>
        <p:spPr>
          <a:xfrm rot="16200000" flipH="1" flipV="1">
            <a:off x="11162512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98B964F-D2DA-BFBF-FE7C-B137F8F519B0}"/>
              </a:ext>
            </a:extLst>
          </p:cNvPr>
          <p:cNvSpPr/>
          <p:nvPr/>
        </p:nvSpPr>
        <p:spPr>
          <a:xfrm>
            <a:off x="8310563" y="3153272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67">
            <a:extLst>
              <a:ext uri="{FF2B5EF4-FFF2-40B4-BE49-F238E27FC236}">
                <a16:creationId xmlns:a16="http://schemas.microsoft.com/office/drawing/2014/main" id="{BC666669-E2B4-65E1-42DE-29761EC5909B}"/>
              </a:ext>
            </a:extLst>
          </p:cNvPr>
          <p:cNvSpPr/>
          <p:nvPr/>
        </p:nvSpPr>
        <p:spPr>
          <a:xfrm>
            <a:off x="6096001" y="3832048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A7E1F4B6-6D00-26D9-16AC-8750954B722B}"/>
              </a:ext>
            </a:extLst>
          </p:cNvPr>
          <p:cNvSpPr/>
          <p:nvPr/>
        </p:nvSpPr>
        <p:spPr>
          <a:xfrm>
            <a:off x="3881438" y="4526941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0807EFE0-6F38-53F4-EB3C-10A06936915B}"/>
              </a:ext>
            </a:extLst>
          </p:cNvPr>
          <p:cNvSpPr/>
          <p:nvPr/>
        </p:nvSpPr>
        <p:spPr>
          <a:xfrm>
            <a:off x="1666875" y="5221834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A7BDC49-E60D-D1DD-CCA3-8B0F94EEB6FB}"/>
              </a:ext>
            </a:extLst>
          </p:cNvPr>
          <p:cNvSpPr/>
          <p:nvPr/>
        </p:nvSpPr>
        <p:spPr>
          <a:xfrm>
            <a:off x="1660585" y="3600349"/>
            <a:ext cx="8864540" cy="3377899"/>
          </a:xfrm>
          <a:custGeom>
            <a:avLst/>
            <a:gdLst>
              <a:gd name="connsiteX0" fmla="*/ 6649977 w 8864540"/>
              <a:gd name="connsiteY0" fmla="*/ 0 h 3377899"/>
              <a:gd name="connsiteX1" fmla="*/ 8864540 w 8864540"/>
              <a:gd name="connsiteY1" fmla="*/ 0 h 3377899"/>
              <a:gd name="connsiteX2" fmla="*/ 8864540 w 8864540"/>
              <a:gd name="connsiteY2" fmla="*/ 2542034 h 3377899"/>
              <a:gd name="connsiteX3" fmla="*/ 8858251 w 8864540"/>
              <a:gd name="connsiteY3" fmla="*/ 2542034 h 3377899"/>
              <a:gd name="connsiteX4" fmla="*/ 8858251 w 8864540"/>
              <a:gd name="connsiteY4" fmla="*/ 3377899 h 3377899"/>
              <a:gd name="connsiteX5" fmla="*/ 0 w 8864540"/>
              <a:gd name="connsiteY5" fmla="*/ 3377899 h 3377899"/>
              <a:gd name="connsiteX6" fmla="*/ 0 w 8864540"/>
              <a:gd name="connsiteY6" fmla="*/ 2373732 h 3377899"/>
              <a:gd name="connsiteX7" fmla="*/ 6289 w 8864540"/>
              <a:gd name="connsiteY7" fmla="*/ 2373732 h 3377899"/>
              <a:gd name="connsiteX8" fmla="*/ 6289 w 8864540"/>
              <a:gd name="connsiteY8" fmla="*/ 2068562 h 3377899"/>
              <a:gd name="connsiteX9" fmla="*/ 2220852 w 8864540"/>
              <a:gd name="connsiteY9" fmla="*/ 2068562 h 3377899"/>
              <a:gd name="connsiteX10" fmla="*/ 2220852 w 8864540"/>
              <a:gd name="connsiteY10" fmla="*/ 1373669 h 3377899"/>
              <a:gd name="connsiteX11" fmla="*/ 4435414 w 8864540"/>
              <a:gd name="connsiteY11" fmla="*/ 1373669 h 3377899"/>
              <a:gd name="connsiteX12" fmla="*/ 4435414 w 8864540"/>
              <a:gd name="connsiteY12" fmla="*/ 678776 h 3377899"/>
              <a:gd name="connsiteX13" fmla="*/ 6649977 w 8864540"/>
              <a:gd name="connsiteY13" fmla="*/ 678776 h 337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64540" h="3377899">
                <a:moveTo>
                  <a:pt x="6649977" y="0"/>
                </a:moveTo>
                <a:lnTo>
                  <a:pt x="8864540" y="0"/>
                </a:lnTo>
                <a:lnTo>
                  <a:pt x="8864540" y="2542034"/>
                </a:lnTo>
                <a:lnTo>
                  <a:pt x="8858251" y="2542034"/>
                </a:lnTo>
                <a:lnTo>
                  <a:pt x="8858251" y="3377899"/>
                </a:lnTo>
                <a:lnTo>
                  <a:pt x="0" y="3377899"/>
                </a:lnTo>
                <a:lnTo>
                  <a:pt x="0" y="2373732"/>
                </a:lnTo>
                <a:lnTo>
                  <a:pt x="6289" y="2373732"/>
                </a:lnTo>
                <a:lnTo>
                  <a:pt x="6289" y="2068562"/>
                </a:lnTo>
                <a:lnTo>
                  <a:pt x="2220852" y="2068562"/>
                </a:lnTo>
                <a:lnTo>
                  <a:pt x="2220852" y="1373669"/>
                </a:lnTo>
                <a:lnTo>
                  <a:pt x="4435414" y="1373669"/>
                </a:lnTo>
                <a:lnTo>
                  <a:pt x="4435414" y="678776"/>
                </a:lnTo>
                <a:lnTo>
                  <a:pt x="6649977" y="678776"/>
                </a:lnTo>
                <a:close/>
              </a:path>
            </a:pathLst>
          </a:cu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B00615B-531E-BD24-DE3A-A8C4AC3DD36B}"/>
              </a:ext>
            </a:extLst>
          </p:cNvPr>
          <p:cNvGrpSpPr/>
          <p:nvPr/>
        </p:nvGrpSpPr>
        <p:grpSpPr>
          <a:xfrm>
            <a:off x="8545300" y="5759982"/>
            <a:ext cx="1584939" cy="600307"/>
            <a:chOff x="12794591" y="-861325"/>
            <a:chExt cx="1584939" cy="60030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A48D63-A84F-5EC7-4BDA-5DA898B5E4D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1" name="Picture 170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A6AA2F5-25E5-AEE2-E10A-E5A8D600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5" name="Picture 17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C3CE6D8-5100-A6B4-ED00-D521A912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5CC83F6-A944-53D6-B76D-EB6FE231D64C}"/>
              </a:ext>
            </a:extLst>
          </p:cNvPr>
          <p:cNvSpPr/>
          <p:nvPr/>
        </p:nvSpPr>
        <p:spPr>
          <a:xfrm>
            <a:off x="2081643" y="5222107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 154">
            <a:extLst>
              <a:ext uri="{FF2B5EF4-FFF2-40B4-BE49-F238E27FC236}">
                <a16:creationId xmlns:a16="http://schemas.microsoft.com/office/drawing/2014/main" id="{4CED73EE-7403-068C-8A19-2D03E8A21E7D}"/>
              </a:ext>
            </a:extLst>
          </p:cNvPr>
          <p:cNvSpPr/>
          <p:nvPr/>
        </p:nvSpPr>
        <p:spPr>
          <a:xfrm>
            <a:off x="4143421" y="4524801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 154">
            <a:extLst>
              <a:ext uri="{FF2B5EF4-FFF2-40B4-BE49-F238E27FC236}">
                <a16:creationId xmlns:a16="http://schemas.microsoft.com/office/drawing/2014/main" id="{FAC8FFDC-A7A7-8514-05C9-9D24A81F2DBF}"/>
              </a:ext>
            </a:extLst>
          </p:cNvPr>
          <p:cNvSpPr/>
          <p:nvPr/>
        </p:nvSpPr>
        <p:spPr>
          <a:xfrm>
            <a:off x="6459956" y="3822125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54">
            <a:extLst>
              <a:ext uri="{FF2B5EF4-FFF2-40B4-BE49-F238E27FC236}">
                <a16:creationId xmlns:a16="http://schemas.microsoft.com/office/drawing/2014/main" id="{DBE82942-A734-4A1A-978E-2E5E087E726B}"/>
              </a:ext>
            </a:extLst>
          </p:cNvPr>
          <p:cNvSpPr/>
          <p:nvPr/>
        </p:nvSpPr>
        <p:spPr>
          <a:xfrm>
            <a:off x="8597410" y="3155552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0FA5C-49B6-091E-FDC5-DC13D94C590E}"/>
              </a:ext>
            </a:extLst>
          </p:cNvPr>
          <p:cNvSpPr txBox="1"/>
          <p:nvPr/>
        </p:nvSpPr>
        <p:spPr>
          <a:xfrm>
            <a:off x="1928859" y="4137660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Zakazivanje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utakmica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2B1B7C9-6557-D026-69A0-25377A22AB03}"/>
              </a:ext>
            </a:extLst>
          </p:cNvPr>
          <p:cNvSpPr txBox="1"/>
          <p:nvPr/>
        </p:nvSpPr>
        <p:spPr>
          <a:xfrm>
            <a:off x="4112714" y="3202432"/>
            <a:ext cx="1952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Provera </a:t>
            </a:r>
            <a:r>
              <a:rPr lang="en-US" sz="2000" dirty="0" err="1">
                <a:solidFill>
                  <a:schemeClr val="bg1"/>
                </a:solidFill>
              </a:rPr>
              <a:t>grupa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prethodnih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utakmica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raspolo</a:t>
            </a:r>
            <a:r>
              <a:rPr lang="sr-Latn-RS" sz="2000" dirty="0">
                <a:solidFill>
                  <a:schemeClr val="bg1"/>
                </a:solidFill>
              </a:rPr>
              <a:t>ž</a:t>
            </a:r>
            <a:r>
              <a:rPr lang="en-US" sz="2000" dirty="0" err="1">
                <a:solidFill>
                  <a:schemeClr val="bg1"/>
                </a:solidFill>
              </a:rPr>
              <a:t>ivosti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27F62F-E695-FD6C-9A2F-AE51879C6FA2}"/>
              </a:ext>
            </a:extLst>
          </p:cNvPr>
          <p:cNvSpPr txBox="1"/>
          <p:nvPr/>
        </p:nvSpPr>
        <p:spPr>
          <a:xfrm>
            <a:off x="6304101" y="2926533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Evidencija rezultata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5B82EE-3413-E538-CBA5-89AB20C7D13B}"/>
              </a:ext>
            </a:extLst>
          </p:cNvPr>
          <p:cNvSpPr txBox="1"/>
          <p:nvPr/>
        </p:nvSpPr>
        <p:spPr>
          <a:xfrm>
            <a:off x="8495487" y="2212535"/>
            <a:ext cx="2029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dirty="0" err="1">
                <a:solidFill>
                  <a:schemeClr val="bg1"/>
                </a:solidFill>
              </a:rPr>
              <a:t>Strategy</a:t>
            </a:r>
            <a:r>
              <a:rPr lang="sr-Latn-RS" sz="2800" dirty="0">
                <a:solidFill>
                  <a:schemeClr val="bg1"/>
                </a:solidFill>
              </a:rPr>
              <a:t> </a:t>
            </a:r>
            <a:r>
              <a:rPr lang="sr-Latn-RS" sz="2800" dirty="0" err="1">
                <a:solidFill>
                  <a:schemeClr val="bg1"/>
                </a:solidFill>
              </a:rPr>
              <a:t>Pattern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9A54C2F9-99D3-4D6F-35CA-ACC4DC6E307A}"/>
              </a:ext>
            </a:extLst>
          </p:cNvPr>
          <p:cNvCxnSpPr>
            <a:cxnSpLocks/>
            <a:stCxn id="157" idx="0"/>
            <a:endCxn id="158" idx="0"/>
          </p:cNvCxnSpPr>
          <p:nvPr/>
        </p:nvCxnSpPr>
        <p:spPr>
          <a:xfrm rot="5400000" flipH="1" flipV="1">
            <a:off x="8038349" y="1454576"/>
            <a:ext cx="713998" cy="2229916"/>
          </a:xfrm>
          <a:prstGeom prst="bentConnector3">
            <a:avLst>
              <a:gd name="adj1" fmla="val 132017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5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625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8" grpId="0" animBg="1"/>
      <p:bldP spid="168" grpId="0" animBg="1"/>
      <p:bldP spid="172" grpId="0" animBg="1"/>
      <p:bldP spid="173" grpId="0" animBg="1"/>
      <p:bldP spid="174" grpId="0" animBg="1"/>
      <p:bldP spid="194" grpId="0" animBg="1"/>
      <p:bldP spid="155" grpId="0" animBg="1"/>
      <p:bldP spid="178" grpId="0" animBg="1"/>
      <p:bldP spid="180" grpId="0" animBg="1"/>
      <p:bldP spid="181" grpId="0" animBg="1"/>
      <p:bldP spid="2" grpId="0"/>
      <p:bldP spid="156" grpId="0"/>
      <p:bldP spid="157" grpId="0"/>
      <p:bldP spid="1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40FC8-6513-7FF0-7DCE-0CFD69D6C0B8}"/>
              </a:ext>
            </a:extLst>
          </p:cNvPr>
          <p:cNvGrpSpPr/>
          <p:nvPr/>
        </p:nvGrpSpPr>
        <p:grpSpPr>
          <a:xfrm>
            <a:off x="4095320" y="43531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1EA1-375B-6404-7473-AD72B09A415E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94DCA1-EBBA-340C-9643-6576170D6D3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305CA87-C9D3-3E0F-1DBE-5E009D2D3918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9AB45F-ADF8-6B92-D0E5-4384DBDFB829}"/>
              </a:ext>
            </a:extLst>
          </p:cNvPr>
          <p:cNvSpPr txBox="1"/>
          <p:nvPr/>
        </p:nvSpPr>
        <p:spPr>
          <a:xfrm>
            <a:off x="4415712" y="494322"/>
            <a:ext cx="336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Overpass SemiBold" pitchFamily="2" charset="0"/>
              </a:rPr>
              <a:t>Strategy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410C-D1EB-52A7-56B9-62AEC52CBD6A}"/>
              </a:ext>
            </a:extLst>
          </p:cNvPr>
          <p:cNvSpPr txBox="1"/>
          <p:nvPr/>
        </p:nvSpPr>
        <p:spPr>
          <a:xfrm>
            <a:off x="1828800" y="1331002"/>
            <a:ext cx="853440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dopušta biranje algoritma u vreme izvršavanja 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D5570-2BD6-CF83-6CC2-4CC3B3921A53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10115C-EC5D-A3AC-A139-41A83E964354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FAAD07-A5F4-8E6B-CA74-A1238A5D0AF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3EE18-BDC8-D7C3-5AD9-860029384D59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5360F6-714E-A608-7C6E-904E01F870EB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F834D-5A95-448B-33BE-2F61ED9F5B1B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B0D2FE-9605-6122-7849-53C906D6ED50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3F3231-ACA6-19AA-107D-FB88B85E4BA8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7E025F-BAAE-E81F-45E7-C6FD867E0037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06048-4A19-5725-0D85-4C1980D3AAA0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8CD6D-1D2F-566D-6C0F-1AD45E15C623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6C93D5-1453-CEA5-7CFD-E5E002A97B6B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A5DC2-1B87-4117-F417-C6B19192D734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8A87BA-3015-7BB1-8A4D-8EBF05044873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91B9C9-D063-8C81-CC3B-DB629D47ADBF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EF1F16-3B8B-CF4B-1032-F40A4D231973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455FAF4-890F-45FF-B6F0-623504CA9914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1D832A-09CA-9D44-7790-BA6E38C27B4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6658B2-AA16-751C-EFAC-AD17F1828BA9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D7C0A0-1202-6252-E598-5B69FF683200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37F661-E787-B631-BAEC-C255452860F1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7D2127-E21B-DB8D-2F95-99F746AF4243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DC05E-6D70-040B-2F8D-3F98CAC2AB00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E07BC1-BF7F-8527-86A1-39E8A070FA78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5CE64B-11B4-7A9E-86DC-223BE0713234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9FACBB-0253-C711-7C4F-E238AB2B9640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9622A0C-A0A5-E124-338A-3A368AFC793E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90E16A-EAB7-D459-46BB-D2192748C0E6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CF0B5DF-01C9-D985-B995-5D0CC76F593A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76048B-6419-F1F0-41E5-55417A975DB2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7152AA-9B59-75AF-D886-5D01A45E3915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91A4B1C-68DE-020F-A89B-2169A788BF8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D2A8E0-DE4D-ABEA-D265-C1BA102E2C07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0714FE-D6A8-8D4C-D262-17FEDDDB60D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67DCFC-0EEA-695B-6E98-1BE7999890B0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F953B88-CCA9-7114-94FA-6DB97C692C7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CFB235-DA84-E220-054F-F2C0AD013ED6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D6D0BB6-374F-ED0A-CE1C-8D0172C4BAC5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39675A-F9DD-5E44-31F9-AD379934FC5B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8CF027D-2AA7-5636-B084-158CBC1BA682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EF136D-1A3E-CD06-BB71-D76E144D82B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51B5928-ACEA-999B-3F91-0A5014C0C687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A45E3D-27D7-EAED-611C-1F779350C6D8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D122B-3F68-875A-0800-9FF7A87086D9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5C6EF9-5E57-7166-7009-977C144981F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6DEE281-A67D-2C3C-53AA-F955368AF987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0C5039-C285-1E80-C7C8-06DB22544A3F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3E0756-C2AB-1A02-6FB2-2B2D8071BCB8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DD96A6-6374-1451-13C2-4DCDBC1B95F0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DBA609-1DAC-F91B-37D2-645E2AE85F1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6DF9AB-15DB-10BB-9DD1-2AC5A4544F62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5F46B07-AFBF-ED81-2BA9-9B4DE24E30F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90279D-5126-9B81-1CF0-EFC7D2931968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C2555F-CFEF-7D5E-8C7E-6A60E8542166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7604A3-D432-5ED7-97A0-A61EDCBF8F76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5E878FE-5474-4F0E-A6F0-0F5DD10717B0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855778-7CFC-2450-1EE0-82ABBEBDD2E8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3E38E8D-BABD-4EF7-5085-EA5EA1011BEE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FADAF-39E2-554C-27B7-9FC8538BFA9E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F4E5AB-9585-9019-B364-0A6809B1EA3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3BC079D-8AD8-6246-84CE-A65F675F6440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A90AC2-AE52-F917-D6A7-2573B0B34753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4DFB09-A0B7-0DD9-6454-FDE42F63B134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CDF344-E18E-5ACA-547A-9A6B63C090D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C827300-3702-3721-704D-A2F5367A4FB9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C74A12-C8B5-064D-04C0-E46F5A9B645A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DAA46-3BAD-3B39-3586-B2550F3E9E40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804787-502D-F422-F0F8-350A38ED117D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4107E-9353-8EDA-BFC2-A83BBA99A40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B05295-1FBF-4AA3-86D1-02DA4CF168E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83D7363-0054-655B-BB3C-06DBD0DC6CEB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585F096-746C-6AAE-6040-17D6F91085A2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7E94EA-FD88-DB73-51CD-BA90C14FF41E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892D381-683F-F7E3-391F-1333A36A08CE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5987294-8C5E-954C-1889-EB5061F59D20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9E87568-4452-7674-8B5C-F2B3093C9220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94A422-26DE-A016-6AB7-CEFDD1A9A5E3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4A0F50-B395-2F24-E72E-CE9DC7EA2ACC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4119C2B-F334-7573-0793-B9D7FC3A825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69B497-7EDA-04D3-2F32-13FDD1C5B46C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4B03953-4FDE-3894-522A-538590E5FE69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828D257-5AB3-F2DA-5780-82A62620AB94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9B8B0B-7BE5-2F65-55BB-6F9C04B8A8C1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39BA58A-AE3F-EC6E-2909-677596347AB0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933D90C-FAA8-9AEC-3B45-45F76B8AABDE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1859F8F-5BAE-B0AD-33F5-C7244E95352F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8A07987-8E2A-6442-EDD8-DE859D9B2439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2B65C16-8D3A-C2F9-476A-90DE035DA0FC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05B796-17AA-4D30-D329-AAF339945D94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3445E8-AC52-F72D-0582-A1448CDB98CD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A833221-3D34-CF0E-59D5-CA292BA7F816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4A496C-FF9A-D92A-8A3A-710A13106CC7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FD9630F-972C-60F8-31FD-433503F4E170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BABCF6C-C841-865C-6838-9AF5B353EFC3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AE4392B-D305-F64F-6CB1-A3F0DFF52B01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FD9CC0-AC07-CE53-F70E-E02551094560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BD42-55BA-6C5E-55FB-BC041C3584BA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1EB1A18-CC20-B10D-0050-6FEB929BE46C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80FDAD1-F06B-F4D5-F23A-A975F380B512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AC73ABC-AEFE-22E3-EE69-91DB4378C150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221C5D6-D145-2DFC-5ED5-6962B0A2D70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6D69EBC-79CD-0CD0-7B0D-6A58AC0250DA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12DF6BE-45E3-EBD6-632B-FE0771DB57BB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509B2C9-D5EF-B9B5-1143-3EF4274D02F7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87FB781-4EC8-6A27-A04C-94FD2580B5F5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ACA4040-8C34-7683-BC65-2A605AD7F602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79CF7-49CD-E801-2F5B-9BAE58E76FF9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14E07B-1A7C-272A-5B2C-8FCFC5AC0358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984867F-168C-E11E-DBF5-E6C406BE7333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00B9A40-24B8-2DEF-1CEB-DA1BF8067927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261A1B7-D3FA-BFFF-4BEC-05D2C75FE5EA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67F0C87-0A8B-9BB7-2BBF-DB6E82E432F4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9AAEC92-4E70-2FCD-477B-1D512198DBF8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B01A55-3D7D-A8A3-6B3E-E008E93418B2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32EC244-E8C1-EC7F-B784-A66ECA191B5A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57DC64D-BB22-6C5B-3B4A-56354B3C2D33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99A9F0A-346E-9CFF-6FCB-44ED47C74BB4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9E03C33-426F-E623-0C26-568DD9309638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128ABCA-5895-1091-590B-0B3C5160DF58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0D286F-99FC-8BCD-56E7-15467195D98E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E5ADFBA-84C8-A6C8-9465-1C67873447FF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8EBB1C6-0FA6-2939-0DE4-6EDA899B3208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389BF0D-173D-D610-028C-FCE1724B4552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EEC3C63-A9BD-A903-409E-191291DC0A28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77200D3-0D5F-37BA-A341-870AEB02FC5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43E3BF2-32CC-69F0-54D3-3297F26EC30F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922CA5F-5942-C374-E992-18258383784D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6853104-2699-33D5-A984-077FD0AD7BF6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579F53B-33B7-54F3-52FF-C9FACB4C9115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4042722-60AC-D0DD-F28E-11AC2FCB0DF3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8796C-AC70-604C-20DB-16EA990D13C7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6399BAE-32F8-3168-2CFC-911FCB449B03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F71939E-C2AD-3407-1B4A-1B3F79AF61DC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EF2B95-2653-67B0-69BF-D8CD9354974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68CB169-3887-CFBB-9918-05A124F72EA8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190A4B-7BE6-6B87-B330-CA0F5CA8F64A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B8F7E62-81AD-5401-E736-FB02AD5073E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006E4E9-86BA-54B7-028B-0E4F50C7D8FA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704605D-ACE8-97AA-4AC1-5AE75084A4A0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E4C0E8-0236-2E79-379A-D1DD115BF210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713FB1-0D1A-790E-AF08-5F09465619A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844F43A-9827-662F-4ACF-48511D09371D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5F49267-1AF0-4854-FE52-3EA61E349772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CA8A8B9-8016-F0B0-A659-6D2CAA4C3555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22A383F-6899-2CCA-4569-F85894356402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0C49B7-8DA7-AC1A-CDDE-F631B9F88C96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28E120B-1A70-421F-B89C-A4C5410BDF7D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45BE1D3-F641-6A08-C7D0-647E18CCFECF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0FA469-C8F3-8FA8-D014-A3DE25905C42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75B44F-7469-ECED-DC75-EB6A86AB3FE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F334E6-ADD4-C313-7700-AC04812867AF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trategy Design Pattern In Java - Programmer Girl">
            <a:extLst>
              <a:ext uri="{FF2B5EF4-FFF2-40B4-BE49-F238E27FC236}">
                <a16:creationId xmlns:a16="http://schemas.microsoft.com/office/drawing/2014/main" id="{E581237D-B3F4-DC06-3704-CD594132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2196095"/>
            <a:ext cx="47720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D80D1-6FD9-1EB9-2395-0D8D808EDD99}"/>
              </a:ext>
            </a:extLst>
          </p:cNvPr>
          <p:cNvSpPr txBox="1"/>
          <p:nvPr/>
        </p:nvSpPr>
        <p:spPr>
          <a:xfrm>
            <a:off x="3133215" y="4858093"/>
            <a:ext cx="59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solidFill>
                  <a:schemeClr val="bg1"/>
                </a:solidFill>
              </a:rPr>
              <a:t>Konkretne strategije-</a:t>
            </a:r>
            <a:r>
              <a:rPr lang="sr-Latn-RS" sz="3600" dirty="0" err="1">
                <a:solidFill>
                  <a:schemeClr val="bg1"/>
                </a:solidFill>
              </a:rPr>
              <a:t>podklase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en-US" sz="3600" b="1" dirty="0">
                <a:solidFill>
                  <a:schemeClr val="bg1"/>
                </a:solidFill>
              </a:rPr>
              <a:t>Pobeda, </a:t>
            </a:r>
            <a:r>
              <a:rPr lang="en-US" sz="3600" b="1" dirty="0" err="1">
                <a:solidFill>
                  <a:schemeClr val="bg1"/>
                </a:solidFill>
              </a:rPr>
              <a:t>Poraz</a:t>
            </a:r>
            <a:r>
              <a:rPr lang="en-US" sz="3600" b="1" dirty="0">
                <a:solidFill>
                  <a:schemeClr val="bg1"/>
                </a:solidFill>
              </a:rPr>
              <a:t>, Nere</a:t>
            </a:r>
            <a:r>
              <a:rPr lang="sr-Latn-RS" sz="3600" b="1" dirty="0">
                <a:solidFill>
                  <a:schemeClr val="bg1"/>
                </a:solidFill>
              </a:rPr>
              <a:t>š</a:t>
            </a:r>
            <a:r>
              <a:rPr lang="en-US" sz="3600" b="1" dirty="0" err="1">
                <a:solidFill>
                  <a:schemeClr val="bg1"/>
                </a:solidFill>
              </a:rPr>
              <a:t>eneo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6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0" grpId="0" animBg="1"/>
      <p:bldP spid="157" grpId="0" animBg="1"/>
      <p:bldP spid="158" grpId="0" animBg="1"/>
      <p:bldP spid="159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2535947" y="1996289"/>
            <a:ext cx="73693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“Talk is cheap.</a:t>
            </a:r>
            <a:b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Show me the code.”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-Linus Torvalds</a:t>
            </a:r>
            <a:endParaRPr lang="en-IN" sz="6000" dirty="0">
              <a:solidFill>
                <a:schemeClr val="bg1"/>
              </a:solidFill>
              <a:latin typeface="Overpass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3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703993-2676-6092-0279-7A0E07A02AB6}"/>
              </a:ext>
            </a:extLst>
          </p:cNvPr>
          <p:cNvGrpSpPr/>
          <p:nvPr/>
        </p:nvGrpSpPr>
        <p:grpSpPr>
          <a:xfrm>
            <a:off x="5649810" y="2659909"/>
            <a:ext cx="5208809" cy="2599577"/>
            <a:chOff x="5649810" y="2659909"/>
            <a:chExt cx="5208809" cy="2599577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1EAA29C-D25A-84EC-CA2F-4A8B11BEF031}"/>
                </a:ext>
              </a:extLst>
            </p:cNvPr>
            <p:cNvGrpSpPr/>
            <p:nvPr/>
          </p:nvGrpSpPr>
          <p:grpSpPr>
            <a:xfrm rot="3100641">
              <a:off x="7040177" y="1441044"/>
              <a:ext cx="2473874" cy="5163010"/>
              <a:chOff x="5104421" y="2095040"/>
              <a:chExt cx="1766710" cy="3687149"/>
            </a:xfrm>
            <a:solidFill>
              <a:srgbClr val="350012"/>
            </a:solidFill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5482CBF-13B4-4780-501C-8E9B7A874C1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0616871-B234-B500-DD59-A7D1040C5D29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B2FC28-3971-173A-2B9F-073A4E9BB902}"/>
                  </a:ext>
                </a:extLst>
              </p:cNvPr>
              <p:cNvSpPr/>
              <p:nvPr/>
            </p:nvSpPr>
            <p:spPr>
              <a:xfrm>
                <a:off x="5513429" y="2095040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11884C4-2E85-72BC-4F94-757E43D4515C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2B29674-12A9-024B-9864-FBBD07EDE94B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0CD1590-D3BA-5DBE-FD45-088A4E8C988C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29F0094-C60A-CFFE-F28D-B75BFE8410EC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D497021-02A9-C8C5-3662-D406DA71358A}"/>
                </a:ext>
              </a:extLst>
            </p:cNvPr>
            <p:cNvGrpSpPr/>
            <p:nvPr/>
          </p:nvGrpSpPr>
          <p:grpSpPr>
            <a:xfrm rot="3100641">
              <a:off x="6994379" y="1315340"/>
              <a:ext cx="2473874" cy="5163011"/>
              <a:chOff x="5104421" y="2095039"/>
              <a:chExt cx="1766710" cy="3687150"/>
            </a:xfrm>
            <a:solidFill>
              <a:schemeClr val="bg1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8A54404-9D26-5888-CB92-A25B845D614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58746F6-AE93-6EA5-3029-A429391D6565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B294228-D2E4-00A8-A347-409E9BE3F616}"/>
                  </a:ext>
                </a:extLst>
              </p:cNvPr>
              <p:cNvSpPr/>
              <p:nvPr/>
            </p:nvSpPr>
            <p:spPr>
              <a:xfrm>
                <a:off x="5513429" y="2095039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0FD0721-8DA3-E52C-4A7F-24C8701F1868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129BD84F-29D6-1260-B43C-47E7CC45B4EF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CBD88A9-C508-F3EA-D1FD-CB55316C101E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31B24CB-BE5B-386D-798F-A15E89CAF9B6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192CB2C-A547-3FE6-4746-6C7DAE9925E0}"/>
              </a:ext>
            </a:extLst>
          </p:cNvPr>
          <p:cNvGrpSpPr/>
          <p:nvPr/>
        </p:nvGrpSpPr>
        <p:grpSpPr>
          <a:xfrm>
            <a:off x="9905839" y="2890206"/>
            <a:ext cx="399468" cy="488441"/>
            <a:chOff x="10045802" y="3030028"/>
            <a:chExt cx="399468" cy="48844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2E747230-1D10-47EC-1679-C5D737861113}"/>
                </a:ext>
              </a:extLst>
            </p:cNvPr>
            <p:cNvGrpSpPr/>
            <p:nvPr/>
          </p:nvGrpSpPr>
          <p:grpSpPr>
            <a:xfrm>
              <a:off x="10068879" y="3030028"/>
              <a:ext cx="353314" cy="488441"/>
              <a:chOff x="9282103" y="3030028"/>
              <a:chExt cx="353314" cy="488441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FAE2E64-259F-80F7-B253-B19AD9294205}"/>
                  </a:ext>
                </a:extLst>
              </p:cNvPr>
              <p:cNvSpPr/>
              <p:nvPr/>
            </p:nvSpPr>
            <p:spPr>
              <a:xfrm rot="10800000">
                <a:off x="9282103" y="3030028"/>
                <a:ext cx="353313" cy="287185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D004A707-64B6-BF88-1AB1-7D78A03B1BAC}"/>
                  </a:ext>
                </a:extLst>
              </p:cNvPr>
              <p:cNvSpPr/>
              <p:nvPr/>
            </p:nvSpPr>
            <p:spPr>
              <a:xfrm rot="10800000">
                <a:off x="9282104" y="3317214"/>
                <a:ext cx="353313" cy="201255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49E9FD7-164E-F589-D71A-2B55BD135164}"/>
                </a:ext>
              </a:extLst>
            </p:cNvPr>
            <p:cNvSpPr txBox="1"/>
            <p:nvPr/>
          </p:nvSpPr>
          <p:spPr>
            <a:xfrm>
              <a:off x="10045802" y="3055689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01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C653018-A593-428A-86EE-FF06560978D8}"/>
              </a:ext>
            </a:extLst>
          </p:cNvPr>
          <p:cNvGrpSpPr/>
          <p:nvPr/>
        </p:nvGrpSpPr>
        <p:grpSpPr>
          <a:xfrm>
            <a:off x="9556145" y="3466240"/>
            <a:ext cx="444352" cy="488440"/>
            <a:chOff x="9487553" y="3489668"/>
            <a:chExt cx="444352" cy="488440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D784880-A5CB-13B2-40ED-9C8100EA8347}"/>
                </a:ext>
              </a:extLst>
            </p:cNvPr>
            <p:cNvGrpSpPr/>
            <p:nvPr/>
          </p:nvGrpSpPr>
          <p:grpSpPr>
            <a:xfrm rot="10800000">
              <a:off x="9533070" y="3489668"/>
              <a:ext cx="353315" cy="488440"/>
              <a:chOff x="3337743" y="2442990"/>
              <a:chExt cx="405116" cy="560053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F59871D-5FFA-07B8-E2B5-61C9255790C5}"/>
                  </a:ext>
                </a:extLst>
              </p:cNvPr>
              <p:cNvSpPr/>
              <p:nvPr/>
            </p:nvSpPr>
            <p:spPr>
              <a:xfrm>
                <a:off x="3337745" y="2673752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6CE246A-88B3-2573-222F-363B081AAB8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03DC10-0181-FB50-0317-5F6AFD5A6060}"/>
                </a:ext>
              </a:extLst>
            </p:cNvPr>
            <p:cNvSpPr txBox="1"/>
            <p:nvPr/>
          </p:nvSpPr>
          <p:spPr>
            <a:xfrm>
              <a:off x="9487553" y="351532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38EC9-506F-9E57-ADB1-A62CDBF9740F}"/>
              </a:ext>
            </a:extLst>
          </p:cNvPr>
          <p:cNvGrpSpPr/>
          <p:nvPr/>
        </p:nvGrpSpPr>
        <p:grpSpPr>
          <a:xfrm>
            <a:off x="8246232" y="3423448"/>
            <a:ext cx="442750" cy="488441"/>
            <a:chOff x="8355402" y="3702175"/>
            <a:chExt cx="442750" cy="48844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51ABB9B-A357-2E38-91D9-DB3D2A5944BA}"/>
                </a:ext>
              </a:extLst>
            </p:cNvPr>
            <p:cNvGrpSpPr/>
            <p:nvPr/>
          </p:nvGrpSpPr>
          <p:grpSpPr>
            <a:xfrm rot="10800000">
              <a:off x="8400120" y="3702175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84102CE-3E5E-A093-D09D-8CB68F1F190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4B59F2D0-F49E-8AAA-C78B-9C55FC707AAA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FB75E26-9348-93F1-40C7-D7CAD6C45B2A}"/>
                </a:ext>
              </a:extLst>
            </p:cNvPr>
            <p:cNvSpPr txBox="1"/>
            <p:nvPr/>
          </p:nvSpPr>
          <p:spPr>
            <a:xfrm>
              <a:off x="8355402" y="3727836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03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6002EB-D5CC-7551-11A0-F2802E253002}"/>
              </a:ext>
            </a:extLst>
          </p:cNvPr>
          <p:cNvGrpSpPr/>
          <p:nvPr/>
        </p:nvGrpSpPr>
        <p:grpSpPr>
          <a:xfrm>
            <a:off x="8196026" y="3944430"/>
            <a:ext cx="445956" cy="488441"/>
            <a:chOff x="8392770" y="4147670"/>
            <a:chExt cx="445956" cy="48844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2F0E2E7-2F8C-06AB-A1FA-1B4A2B589D5E}"/>
                </a:ext>
              </a:extLst>
            </p:cNvPr>
            <p:cNvGrpSpPr/>
            <p:nvPr/>
          </p:nvGrpSpPr>
          <p:grpSpPr>
            <a:xfrm rot="10800000">
              <a:off x="8439091" y="414767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18BD48B-14D0-C9C3-7238-258087F0112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575A6D69-8F0D-15A7-011D-975B81EA209D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9EA6990-0A6B-21C2-67D1-632A2454FB4E}"/>
                </a:ext>
              </a:extLst>
            </p:cNvPr>
            <p:cNvSpPr txBox="1"/>
            <p:nvPr/>
          </p:nvSpPr>
          <p:spPr>
            <a:xfrm>
              <a:off x="8392770" y="417333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1DB6F4-C747-CA11-C496-7FE96943A423}"/>
              </a:ext>
            </a:extLst>
          </p:cNvPr>
          <p:cNvGrpSpPr/>
          <p:nvPr/>
        </p:nvGrpSpPr>
        <p:grpSpPr>
          <a:xfrm>
            <a:off x="9074043" y="3551926"/>
            <a:ext cx="444352" cy="488441"/>
            <a:chOff x="9177804" y="3711518"/>
            <a:chExt cx="444352" cy="488441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62B3C23-08D9-EB4E-6CD2-2EC4FA96F228}"/>
                </a:ext>
              </a:extLst>
            </p:cNvPr>
            <p:cNvGrpSpPr/>
            <p:nvPr/>
          </p:nvGrpSpPr>
          <p:grpSpPr>
            <a:xfrm rot="10800000">
              <a:off x="9223323" y="3711518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AFAF9B9-BF51-E14E-E45F-FF9C5901E307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7" name="Isosceles Triangle 296">
                <a:extLst>
                  <a:ext uri="{FF2B5EF4-FFF2-40B4-BE49-F238E27FC236}">
                    <a16:creationId xmlns:a16="http://schemas.microsoft.com/office/drawing/2014/main" id="{88A82DB4-F863-18E8-0A64-F9C18FB3C4F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93AE512-6DF4-D30D-8DFC-04AC43C67EEC}"/>
                </a:ext>
              </a:extLst>
            </p:cNvPr>
            <p:cNvSpPr txBox="1"/>
            <p:nvPr/>
          </p:nvSpPr>
          <p:spPr>
            <a:xfrm>
              <a:off x="9177804" y="3737179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06</a:t>
              </a: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D2B68EC-2B8C-F188-1A9D-F695856AFCB6}"/>
              </a:ext>
            </a:extLst>
          </p:cNvPr>
          <p:cNvGrpSpPr/>
          <p:nvPr/>
        </p:nvGrpSpPr>
        <p:grpSpPr>
          <a:xfrm>
            <a:off x="8656065" y="3489151"/>
            <a:ext cx="449162" cy="488441"/>
            <a:chOff x="8747234" y="3764759"/>
            <a:chExt cx="449162" cy="488441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9F668B8-48B5-D25D-343A-B602877198B8}"/>
                </a:ext>
              </a:extLst>
            </p:cNvPr>
            <p:cNvGrpSpPr/>
            <p:nvPr/>
          </p:nvGrpSpPr>
          <p:grpSpPr>
            <a:xfrm rot="10800000">
              <a:off x="8795158" y="3764759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FCB6FA-171B-6039-6961-5E72CA00DD04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3" name="Isosceles Triangle 302">
                <a:extLst>
                  <a:ext uri="{FF2B5EF4-FFF2-40B4-BE49-F238E27FC236}">
                    <a16:creationId xmlns:a16="http://schemas.microsoft.com/office/drawing/2014/main" id="{F7B413B7-6341-C1EA-DEE5-763DE7D2533F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6648439A-D1EF-DE3F-EE0E-C8C287D8CBFC}"/>
                </a:ext>
              </a:extLst>
            </p:cNvPr>
            <p:cNvSpPr txBox="1"/>
            <p:nvPr/>
          </p:nvSpPr>
          <p:spPr>
            <a:xfrm>
              <a:off x="8747234" y="3790420"/>
              <a:ext cx="449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04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3D0801D-4B3D-0899-3D30-D40C73FCD6B3}"/>
              </a:ext>
            </a:extLst>
          </p:cNvPr>
          <p:cNvGrpSpPr/>
          <p:nvPr/>
        </p:nvGrpSpPr>
        <p:grpSpPr>
          <a:xfrm>
            <a:off x="8632795" y="3992285"/>
            <a:ext cx="428323" cy="488441"/>
            <a:chOff x="8938297" y="4077261"/>
            <a:chExt cx="428323" cy="488441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302935C-55F8-C55F-FF5A-21BC7914C2E3}"/>
                </a:ext>
              </a:extLst>
            </p:cNvPr>
            <p:cNvGrpSpPr/>
            <p:nvPr/>
          </p:nvGrpSpPr>
          <p:grpSpPr>
            <a:xfrm rot="10800000">
              <a:off x="8975801" y="4077261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0C4FA74-45D0-9BCC-FCF9-703AC4C4C6CA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5537FBBE-1206-96C9-A948-E704F6DCA502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A758F76-5CA0-BA07-2306-14DE3B7BDA5A}"/>
                </a:ext>
              </a:extLst>
            </p:cNvPr>
            <p:cNvSpPr txBox="1"/>
            <p:nvPr/>
          </p:nvSpPr>
          <p:spPr>
            <a:xfrm>
              <a:off x="8938297" y="4102922"/>
              <a:ext cx="428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07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2693119-FD89-B521-8AF6-0ED1EB55AFA3}"/>
              </a:ext>
            </a:extLst>
          </p:cNvPr>
          <p:cNvGrpSpPr/>
          <p:nvPr/>
        </p:nvGrpSpPr>
        <p:grpSpPr>
          <a:xfrm>
            <a:off x="8229769" y="4683967"/>
            <a:ext cx="447559" cy="488441"/>
            <a:chOff x="8690863" y="4405120"/>
            <a:chExt cx="447559" cy="488441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53EBA8D-3001-8E78-5021-0F4D91AA04F7}"/>
                </a:ext>
              </a:extLst>
            </p:cNvPr>
            <p:cNvGrpSpPr/>
            <p:nvPr/>
          </p:nvGrpSpPr>
          <p:grpSpPr>
            <a:xfrm rot="10800000">
              <a:off x="8737985" y="440512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AB767DD-DA3D-C2E9-32C6-4E2EA05ED175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9" name="Isosceles Triangle 308">
                <a:extLst>
                  <a:ext uri="{FF2B5EF4-FFF2-40B4-BE49-F238E27FC236}">
                    <a16:creationId xmlns:a16="http://schemas.microsoft.com/office/drawing/2014/main" id="{B87585CA-2A0C-8426-6BA0-FA94EBCE82A9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416BFDA8-595E-D524-EB2E-E510C62EF365}"/>
                </a:ext>
              </a:extLst>
            </p:cNvPr>
            <p:cNvSpPr txBox="1"/>
            <p:nvPr/>
          </p:nvSpPr>
          <p:spPr>
            <a:xfrm>
              <a:off x="8690863" y="4430781"/>
              <a:ext cx="44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08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55D76C-B0F7-C22F-59F8-3D42AD4B588E}"/>
              </a:ext>
            </a:extLst>
          </p:cNvPr>
          <p:cNvGrpSpPr/>
          <p:nvPr/>
        </p:nvGrpSpPr>
        <p:grpSpPr>
          <a:xfrm>
            <a:off x="1568205" y="1934063"/>
            <a:ext cx="2438878" cy="338554"/>
            <a:chOff x="1568205" y="1934063"/>
            <a:chExt cx="2438878" cy="338554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F3D5DE1-CA5F-5963-EC46-BF797B509263}"/>
                </a:ext>
              </a:extLst>
            </p:cNvPr>
            <p:cNvSpPr txBox="1"/>
            <p:nvPr/>
          </p:nvSpPr>
          <p:spPr>
            <a:xfrm>
              <a:off x="1568205" y="1934063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01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E57B9DB8-EC76-DCA7-34BE-94C05B23C321}"/>
                </a:ext>
              </a:extLst>
            </p:cNvPr>
            <p:cNvSpPr txBox="1"/>
            <p:nvPr/>
          </p:nvSpPr>
          <p:spPr>
            <a:xfrm>
              <a:off x="1993997" y="1934063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90258F1C-4EF0-0E0C-8815-F50065B74420}"/>
                </a:ext>
              </a:extLst>
            </p:cNvPr>
            <p:cNvSpPr txBox="1"/>
            <p:nvPr/>
          </p:nvSpPr>
          <p:spPr>
            <a:xfrm>
              <a:off x="2288343" y="1934063"/>
              <a:ext cx="171874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Bayt Stadium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63A25A-966A-DF0D-A6BD-F115AA3C6FCC}"/>
              </a:ext>
            </a:extLst>
          </p:cNvPr>
          <p:cNvGrpSpPr/>
          <p:nvPr/>
        </p:nvGrpSpPr>
        <p:grpSpPr>
          <a:xfrm>
            <a:off x="1545763" y="2443902"/>
            <a:ext cx="2461320" cy="338554"/>
            <a:chOff x="1545763" y="2443902"/>
            <a:chExt cx="2461320" cy="338554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D4C05184-8DC1-6B8F-186E-4824AE0BA8AC}"/>
                </a:ext>
              </a:extLst>
            </p:cNvPr>
            <p:cNvSpPr txBox="1"/>
            <p:nvPr/>
          </p:nvSpPr>
          <p:spPr>
            <a:xfrm>
              <a:off x="1545763" y="2443902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02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6DECC1AA-C544-0A2D-7494-237D9B17E8F4}"/>
                </a:ext>
              </a:extLst>
            </p:cNvPr>
            <p:cNvSpPr txBox="1"/>
            <p:nvPr/>
          </p:nvSpPr>
          <p:spPr>
            <a:xfrm>
              <a:off x="1993997" y="2443902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5FB10402-7AAC-01EE-F9CF-15452D7320E2}"/>
                </a:ext>
              </a:extLst>
            </p:cNvPr>
            <p:cNvSpPr txBox="1"/>
            <p:nvPr/>
          </p:nvSpPr>
          <p:spPr>
            <a:xfrm>
              <a:off x="2288343" y="2443902"/>
              <a:ext cx="1718740" cy="338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Lusail Stadium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77A26CE-FD18-2966-DD8F-5D91C401873A}"/>
              </a:ext>
            </a:extLst>
          </p:cNvPr>
          <p:cNvGrpSpPr/>
          <p:nvPr/>
        </p:nvGrpSpPr>
        <p:grpSpPr>
          <a:xfrm>
            <a:off x="1568205" y="2953741"/>
            <a:ext cx="3083285" cy="338554"/>
            <a:chOff x="1568205" y="2953741"/>
            <a:chExt cx="3083285" cy="338554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62CB4DF-4064-034D-BDE7-9711D781E02A}"/>
                </a:ext>
              </a:extLst>
            </p:cNvPr>
            <p:cNvSpPr txBox="1"/>
            <p:nvPr/>
          </p:nvSpPr>
          <p:spPr>
            <a:xfrm>
              <a:off x="1568205" y="2953741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03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F2315A5-23C9-6C53-055C-87646844E6C2}"/>
                </a:ext>
              </a:extLst>
            </p:cNvPr>
            <p:cNvSpPr txBox="1"/>
            <p:nvPr/>
          </p:nvSpPr>
          <p:spPr>
            <a:xfrm>
              <a:off x="1993997" y="2953741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BCE9D605-8A21-44E1-CBA3-A5A1B3AC4218}"/>
                </a:ext>
              </a:extLst>
            </p:cNvPr>
            <p:cNvSpPr txBox="1"/>
            <p:nvPr/>
          </p:nvSpPr>
          <p:spPr>
            <a:xfrm>
              <a:off x="2288343" y="2953741"/>
              <a:ext cx="2363147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Ahmad Bin Ali Stadium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F8CC26F-0258-571F-6B7B-8A78A0994005}"/>
              </a:ext>
            </a:extLst>
          </p:cNvPr>
          <p:cNvGrpSpPr/>
          <p:nvPr/>
        </p:nvGrpSpPr>
        <p:grpSpPr>
          <a:xfrm>
            <a:off x="1568205" y="3463580"/>
            <a:ext cx="3126566" cy="338554"/>
            <a:chOff x="1568205" y="3463580"/>
            <a:chExt cx="3126566" cy="338554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05B06D89-6870-217D-3DAE-3BD4FD4BF406}"/>
                </a:ext>
              </a:extLst>
            </p:cNvPr>
            <p:cNvSpPr txBox="1"/>
            <p:nvPr/>
          </p:nvSpPr>
          <p:spPr>
            <a:xfrm>
              <a:off x="1568205" y="3463580"/>
              <a:ext cx="44916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04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9B810601-2066-C30A-1EAE-C65C0696A80E}"/>
                </a:ext>
              </a:extLst>
            </p:cNvPr>
            <p:cNvSpPr txBox="1"/>
            <p:nvPr/>
          </p:nvSpPr>
          <p:spPr>
            <a:xfrm>
              <a:off x="1993997" y="3463580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B10BF13-4114-578D-59F7-4F8E265C77CB}"/>
                </a:ext>
              </a:extLst>
            </p:cNvPr>
            <p:cNvSpPr txBox="1"/>
            <p:nvPr/>
          </p:nvSpPr>
          <p:spPr>
            <a:xfrm>
              <a:off x="2288343" y="3463580"/>
              <a:ext cx="240642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Education City Stadium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C98497-3DDC-3750-318C-05EAB46C7874}"/>
              </a:ext>
            </a:extLst>
          </p:cNvPr>
          <p:cNvGrpSpPr/>
          <p:nvPr/>
        </p:nvGrpSpPr>
        <p:grpSpPr>
          <a:xfrm>
            <a:off x="1568205" y="3973419"/>
            <a:ext cx="3689221" cy="338554"/>
            <a:chOff x="1568205" y="3973419"/>
            <a:chExt cx="3689221" cy="33855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4B59849-1D0D-1551-171C-B384C5795E6F}"/>
                </a:ext>
              </a:extLst>
            </p:cNvPr>
            <p:cNvSpPr txBox="1"/>
            <p:nvPr/>
          </p:nvSpPr>
          <p:spPr>
            <a:xfrm>
              <a:off x="1568205" y="3973419"/>
              <a:ext cx="44595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05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B077A61-1F30-8C1B-6D30-9EFC8B47F91C}"/>
                </a:ext>
              </a:extLst>
            </p:cNvPr>
            <p:cNvSpPr txBox="1"/>
            <p:nvPr/>
          </p:nvSpPr>
          <p:spPr>
            <a:xfrm>
              <a:off x="1993997" y="397341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E775B007-3ECA-0581-BACE-FBB71F3DE98C}"/>
                </a:ext>
              </a:extLst>
            </p:cNvPr>
            <p:cNvSpPr txBox="1"/>
            <p:nvPr/>
          </p:nvSpPr>
          <p:spPr>
            <a:xfrm>
              <a:off x="2288343" y="3973419"/>
              <a:ext cx="2969083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Khalifa International Stadium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9B9F619-0C17-D804-481C-7291D2F592C9}"/>
              </a:ext>
            </a:extLst>
          </p:cNvPr>
          <p:cNvGrpSpPr/>
          <p:nvPr/>
        </p:nvGrpSpPr>
        <p:grpSpPr>
          <a:xfrm>
            <a:off x="1568205" y="4483258"/>
            <a:ext cx="2105454" cy="338554"/>
            <a:chOff x="1568205" y="4483258"/>
            <a:chExt cx="2105454" cy="338554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4C779482-00B1-60C2-17E0-678A9ED2B84A}"/>
                </a:ext>
              </a:extLst>
            </p:cNvPr>
            <p:cNvSpPr txBox="1"/>
            <p:nvPr/>
          </p:nvSpPr>
          <p:spPr>
            <a:xfrm>
              <a:off x="1568205" y="448325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06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938DDF12-ABCF-D022-19AA-637D10AF3BE1}"/>
                </a:ext>
              </a:extLst>
            </p:cNvPr>
            <p:cNvSpPr txBox="1"/>
            <p:nvPr/>
          </p:nvSpPr>
          <p:spPr>
            <a:xfrm>
              <a:off x="1993997" y="4483258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49B78304-EC8C-E3AC-5B14-A166CCB3719E}"/>
                </a:ext>
              </a:extLst>
            </p:cNvPr>
            <p:cNvSpPr txBox="1"/>
            <p:nvPr/>
          </p:nvSpPr>
          <p:spPr>
            <a:xfrm>
              <a:off x="2288343" y="4483258"/>
              <a:ext cx="138531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Stadium 974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E2FA93-0671-B54A-C85E-08315B99D983}"/>
              </a:ext>
            </a:extLst>
          </p:cNvPr>
          <p:cNvGrpSpPr/>
          <p:nvPr/>
        </p:nvGrpSpPr>
        <p:grpSpPr>
          <a:xfrm>
            <a:off x="1568205" y="4993097"/>
            <a:ext cx="2932603" cy="338554"/>
            <a:chOff x="1568205" y="4993097"/>
            <a:chExt cx="2932603" cy="338554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12737B2-A07C-3D7E-CF4C-AEB3ABF8FB26}"/>
                </a:ext>
              </a:extLst>
            </p:cNvPr>
            <p:cNvSpPr txBox="1"/>
            <p:nvPr/>
          </p:nvSpPr>
          <p:spPr>
            <a:xfrm>
              <a:off x="1568205" y="4993097"/>
              <a:ext cx="4283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07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3856566-02E2-E5CF-BF5A-EFEE385AC6CD}"/>
                </a:ext>
              </a:extLst>
            </p:cNvPr>
            <p:cNvSpPr txBox="1"/>
            <p:nvPr/>
          </p:nvSpPr>
          <p:spPr>
            <a:xfrm>
              <a:off x="1993997" y="4993097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0C1453F-FB56-C398-EA82-CECC39375C6C}"/>
                </a:ext>
              </a:extLst>
            </p:cNvPr>
            <p:cNvSpPr txBox="1"/>
            <p:nvPr/>
          </p:nvSpPr>
          <p:spPr>
            <a:xfrm>
              <a:off x="2288343" y="4993097"/>
              <a:ext cx="2212465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Thumama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B638FD-FB9A-C80D-6A78-9E3082F7695C}"/>
              </a:ext>
            </a:extLst>
          </p:cNvPr>
          <p:cNvGrpSpPr/>
          <p:nvPr/>
        </p:nvGrpSpPr>
        <p:grpSpPr>
          <a:xfrm>
            <a:off x="1568205" y="5502939"/>
            <a:ext cx="2688947" cy="338554"/>
            <a:chOff x="1568205" y="5502939"/>
            <a:chExt cx="2688947" cy="338554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8148BD1-F946-4427-25E4-B8348779798A}"/>
                </a:ext>
              </a:extLst>
            </p:cNvPr>
            <p:cNvSpPr txBox="1"/>
            <p:nvPr/>
          </p:nvSpPr>
          <p:spPr>
            <a:xfrm>
              <a:off x="1568205" y="5502939"/>
              <a:ext cx="44755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08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2B0DA7B5-4CF5-9540-E1AA-65FC4992845A}"/>
                </a:ext>
              </a:extLst>
            </p:cNvPr>
            <p:cNvSpPr txBox="1"/>
            <p:nvPr/>
          </p:nvSpPr>
          <p:spPr>
            <a:xfrm>
              <a:off x="1993997" y="550293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1B96D3D-12CC-175D-E845-C7A74CB3D304}"/>
                </a:ext>
              </a:extLst>
            </p:cNvPr>
            <p:cNvSpPr txBox="1"/>
            <p:nvPr/>
          </p:nvSpPr>
          <p:spPr>
            <a:xfrm>
              <a:off x="2288343" y="5502939"/>
              <a:ext cx="196880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Janoub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68D01C3E-6651-9AFD-58C6-5F701FB20379}"/>
              </a:ext>
            </a:extLst>
          </p:cNvPr>
          <p:cNvSpPr/>
          <p:nvPr/>
        </p:nvSpPr>
        <p:spPr>
          <a:xfrm rot="18900000">
            <a:off x="4505970" y="2910925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C523D56-DB27-6A3E-3235-F2C54C73572E}"/>
              </a:ext>
            </a:extLst>
          </p:cNvPr>
          <p:cNvSpPr/>
          <p:nvPr/>
        </p:nvSpPr>
        <p:spPr>
          <a:xfrm rot="18900000">
            <a:off x="7299389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94C5DF4-3177-C33A-3610-01554F352B73}"/>
              </a:ext>
            </a:extLst>
          </p:cNvPr>
          <p:cNvSpPr/>
          <p:nvPr/>
        </p:nvSpPr>
        <p:spPr>
          <a:xfrm rot="18900000">
            <a:off x="10103367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39EE971-69DB-0738-210F-CC26B3E95AD6}"/>
              </a:ext>
            </a:extLst>
          </p:cNvPr>
          <p:cNvSpPr/>
          <p:nvPr/>
        </p:nvSpPr>
        <p:spPr>
          <a:xfrm rot="18900000">
            <a:off x="1824709" y="5027559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9D27A2B-C1A9-0223-3EF3-B14E936F136D}"/>
              </a:ext>
            </a:extLst>
          </p:cNvPr>
          <p:cNvSpPr/>
          <p:nvPr/>
        </p:nvSpPr>
        <p:spPr>
          <a:xfrm rot="18900000">
            <a:off x="4505970" y="5027560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B24983E-CA8E-0D4B-D9F4-A5F0AA328D49}"/>
              </a:ext>
            </a:extLst>
          </p:cNvPr>
          <p:cNvSpPr/>
          <p:nvPr/>
        </p:nvSpPr>
        <p:spPr>
          <a:xfrm rot="18900000">
            <a:off x="7299389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E4D19-BCD4-AF62-8263-BC65B7B0D752}"/>
              </a:ext>
            </a:extLst>
          </p:cNvPr>
          <p:cNvSpPr/>
          <p:nvPr/>
        </p:nvSpPr>
        <p:spPr>
          <a:xfrm rot="18900000">
            <a:off x="10103367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A3B34A-F7B4-F01F-6090-600B10A73046}"/>
              </a:ext>
            </a:extLst>
          </p:cNvPr>
          <p:cNvSpPr/>
          <p:nvPr/>
        </p:nvSpPr>
        <p:spPr>
          <a:xfrm rot="18900000">
            <a:off x="1824709" y="2910924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014C6-4709-3324-BF68-08A2E323E020}"/>
              </a:ext>
            </a:extLst>
          </p:cNvPr>
          <p:cNvSpPr/>
          <p:nvPr/>
        </p:nvSpPr>
        <p:spPr>
          <a:xfrm>
            <a:off x="109844" y="10224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C76A6F9-0B6E-F78E-C400-D7B301438EAD}"/>
              </a:ext>
            </a:extLst>
          </p:cNvPr>
          <p:cNvSpPr/>
          <p:nvPr/>
        </p:nvSpPr>
        <p:spPr>
          <a:xfrm>
            <a:off x="95837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802714C-19CB-B65F-2B50-CFC2F5FAE260}"/>
              </a:ext>
            </a:extLst>
          </p:cNvPr>
          <p:cNvSpPr/>
          <p:nvPr/>
        </p:nvSpPr>
        <p:spPr>
          <a:xfrm>
            <a:off x="165081" y="10081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B448B7-607B-96F3-4534-71A9C3D75A21}"/>
              </a:ext>
            </a:extLst>
          </p:cNvPr>
          <p:cNvSpPr/>
          <p:nvPr/>
        </p:nvSpPr>
        <p:spPr>
          <a:xfrm>
            <a:off x="146083" y="10135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D8F7A5-AD25-B710-6E14-14401DE82BF0}"/>
              </a:ext>
            </a:extLst>
          </p:cNvPr>
          <p:cNvSpPr/>
          <p:nvPr/>
        </p:nvSpPr>
        <p:spPr>
          <a:xfrm>
            <a:off x="159442" y="102790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1875619-6C6B-BF79-9E8C-8FD7B97C4A55}"/>
              </a:ext>
            </a:extLst>
          </p:cNvPr>
          <p:cNvSpPr/>
          <p:nvPr/>
        </p:nvSpPr>
        <p:spPr>
          <a:xfrm>
            <a:off x="141600" y="103150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99FC474-91DF-28CD-89A6-BD148A5D113E}"/>
              </a:ext>
            </a:extLst>
          </p:cNvPr>
          <p:cNvSpPr/>
          <p:nvPr/>
        </p:nvSpPr>
        <p:spPr>
          <a:xfrm>
            <a:off x="128517" y="101551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F630AE7-5B6F-CF23-8978-D9C15C3CDC10}"/>
              </a:ext>
            </a:extLst>
          </p:cNvPr>
          <p:cNvSpPr/>
          <p:nvPr/>
        </p:nvSpPr>
        <p:spPr>
          <a:xfrm>
            <a:off x="122971" y="103663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7A617D3-3FE0-1451-8FC3-D1C6EC0C87F4}"/>
              </a:ext>
            </a:extLst>
          </p:cNvPr>
          <p:cNvSpPr/>
          <p:nvPr/>
        </p:nvSpPr>
        <p:spPr>
          <a:xfrm>
            <a:off x="105776" y="10404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B3BFE45-909E-765C-E961-D4556F207199}"/>
              </a:ext>
            </a:extLst>
          </p:cNvPr>
          <p:cNvSpPr/>
          <p:nvPr/>
        </p:nvSpPr>
        <p:spPr>
          <a:xfrm>
            <a:off x="91631" y="102697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81290B-6726-B040-94BC-5C69C4B46823}"/>
              </a:ext>
            </a:extLst>
          </p:cNvPr>
          <p:cNvSpPr/>
          <p:nvPr/>
        </p:nvSpPr>
        <p:spPr>
          <a:xfrm>
            <a:off x="72124" y="103104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505F9CE-8506-D85C-C3E7-8008973F3C5A}"/>
              </a:ext>
            </a:extLst>
          </p:cNvPr>
          <p:cNvSpPr/>
          <p:nvPr/>
        </p:nvSpPr>
        <p:spPr>
          <a:xfrm>
            <a:off x="87147" y="104495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0A2F2D4-DBD5-6ACA-4C5E-39C01D697583}"/>
              </a:ext>
            </a:extLst>
          </p:cNvPr>
          <p:cNvSpPr/>
          <p:nvPr/>
        </p:nvSpPr>
        <p:spPr>
          <a:xfrm>
            <a:off x="99721" y="10600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A877F1B-9A76-A082-D9BE-1CEACE04DE51}"/>
              </a:ext>
            </a:extLst>
          </p:cNvPr>
          <p:cNvSpPr/>
          <p:nvPr/>
        </p:nvSpPr>
        <p:spPr>
          <a:xfrm>
            <a:off x="82617" y="106196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3B3F416-702D-3674-47E3-38389AE9A70A}"/>
              </a:ext>
            </a:extLst>
          </p:cNvPr>
          <p:cNvSpPr/>
          <p:nvPr/>
        </p:nvSpPr>
        <p:spPr>
          <a:xfrm>
            <a:off x="68381" y="10476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547E54-67F9-B03A-3139-EB72F3D456AE}"/>
              </a:ext>
            </a:extLst>
          </p:cNvPr>
          <p:cNvSpPr/>
          <p:nvPr/>
        </p:nvSpPr>
        <p:spPr>
          <a:xfrm>
            <a:off x="65053" y="106806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931078E-13DD-CFB6-26E0-689734A67797}"/>
              </a:ext>
            </a:extLst>
          </p:cNvPr>
          <p:cNvSpPr/>
          <p:nvPr/>
        </p:nvSpPr>
        <p:spPr>
          <a:xfrm>
            <a:off x="96021" y="10775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887A694-11F4-F03F-9B3F-000EBD47A052}"/>
              </a:ext>
            </a:extLst>
          </p:cNvPr>
          <p:cNvSpPr/>
          <p:nvPr/>
        </p:nvSpPr>
        <p:spPr>
          <a:xfrm>
            <a:off x="92464" y="10950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7D19BB-92C2-18EE-076F-9D4FD2E1FA05}"/>
              </a:ext>
            </a:extLst>
          </p:cNvPr>
          <p:cNvSpPr/>
          <p:nvPr/>
        </p:nvSpPr>
        <p:spPr>
          <a:xfrm>
            <a:off x="77255" y="108184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0D64CB8-E3CC-7DA1-F3D0-985E4EF3B84B}"/>
              </a:ext>
            </a:extLst>
          </p:cNvPr>
          <p:cNvSpPr/>
          <p:nvPr/>
        </p:nvSpPr>
        <p:spPr>
          <a:xfrm>
            <a:off x="58212" y="108461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DE4E-3886-F82A-9A00-E3BD2CDD8816}"/>
              </a:ext>
            </a:extLst>
          </p:cNvPr>
          <p:cNvSpPr/>
          <p:nvPr/>
        </p:nvSpPr>
        <p:spPr>
          <a:xfrm>
            <a:off x="75036" y="10991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E1B2B7-D6BD-E5ED-8133-CFAE58616C3E}"/>
              </a:ext>
            </a:extLst>
          </p:cNvPr>
          <p:cNvSpPr/>
          <p:nvPr/>
        </p:nvSpPr>
        <p:spPr>
          <a:xfrm>
            <a:off x="54235" y="110352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AD3B2BC-456E-C492-7042-41C98D252B8D}"/>
              </a:ext>
            </a:extLst>
          </p:cNvPr>
          <p:cNvSpPr/>
          <p:nvPr/>
        </p:nvSpPr>
        <p:spPr>
          <a:xfrm>
            <a:off x="68381" y="111868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EFD759F-D8E5-BE42-3791-0EEAD2272427}"/>
              </a:ext>
            </a:extLst>
          </p:cNvPr>
          <p:cNvSpPr/>
          <p:nvPr/>
        </p:nvSpPr>
        <p:spPr>
          <a:xfrm>
            <a:off x="88857" y="111142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0445853-7F19-7753-C654-831B7D350A0F}"/>
              </a:ext>
            </a:extLst>
          </p:cNvPr>
          <p:cNvSpPr/>
          <p:nvPr/>
        </p:nvSpPr>
        <p:spPr>
          <a:xfrm>
            <a:off x="115391" y="107065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CD8C29D-F9FA-F5D2-BFCF-5B91ED8B293F}"/>
              </a:ext>
            </a:extLst>
          </p:cNvPr>
          <p:cNvSpPr/>
          <p:nvPr/>
        </p:nvSpPr>
        <p:spPr>
          <a:xfrm>
            <a:off x="78318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CDBD995-AE45-4BB1-AF21-2745F2DE0459}"/>
              </a:ext>
            </a:extLst>
          </p:cNvPr>
          <p:cNvSpPr/>
          <p:nvPr/>
        </p:nvSpPr>
        <p:spPr>
          <a:xfrm>
            <a:off x="122323" y="105540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AE37615-49A2-9C3E-E276-D66A7819F968}"/>
              </a:ext>
            </a:extLst>
          </p:cNvPr>
          <p:cNvSpPr/>
          <p:nvPr/>
        </p:nvSpPr>
        <p:spPr>
          <a:xfrm>
            <a:off x="180427" y="102249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893A33-4A93-6208-54A2-572E766FD2BE}"/>
              </a:ext>
            </a:extLst>
          </p:cNvPr>
          <p:cNvSpPr/>
          <p:nvPr/>
        </p:nvSpPr>
        <p:spPr>
          <a:xfrm>
            <a:off x="119365" y="1042784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D202271-F047-692A-7DC1-9B9105685B5B}"/>
              </a:ext>
            </a:extLst>
          </p:cNvPr>
          <p:cNvSpPr txBox="1"/>
          <p:nvPr/>
        </p:nvSpPr>
        <p:spPr>
          <a:xfrm>
            <a:off x="1302474" y="32976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B1AD49-669E-54D0-035B-FF8F67FF7889}"/>
              </a:ext>
            </a:extLst>
          </p:cNvPr>
          <p:cNvSpPr txBox="1"/>
          <p:nvPr/>
        </p:nvSpPr>
        <p:spPr>
          <a:xfrm>
            <a:off x="1172631" y="538798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Thumama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6FC033-B489-9372-B1D3-F685359F31D2}"/>
              </a:ext>
            </a:extLst>
          </p:cNvPr>
          <p:cNvSpPr txBox="1"/>
          <p:nvPr/>
        </p:nvSpPr>
        <p:spPr>
          <a:xfrm>
            <a:off x="4146555" y="329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Bayt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1678CA-7687-94C7-2A71-44490751E884}"/>
              </a:ext>
            </a:extLst>
          </p:cNvPr>
          <p:cNvSpPr txBox="1"/>
          <p:nvPr/>
        </p:nvSpPr>
        <p:spPr>
          <a:xfrm>
            <a:off x="3854007" y="53879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Stadium 974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B33F06-11BD-82CB-E324-9C6DD10775E1}"/>
              </a:ext>
            </a:extLst>
          </p:cNvPr>
          <p:cNvSpPr txBox="1"/>
          <p:nvPr/>
        </p:nvSpPr>
        <p:spPr>
          <a:xfrm>
            <a:off x="6589718" y="329767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Ahmad bin Ali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B00FB6-3D00-03C8-1077-7FC706CEC6E4}"/>
              </a:ext>
            </a:extLst>
          </p:cNvPr>
          <p:cNvSpPr txBox="1"/>
          <p:nvPr/>
        </p:nvSpPr>
        <p:spPr>
          <a:xfrm>
            <a:off x="6234654" y="538798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Khalifa International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E9910B-6CE0-C6AD-C165-E3FAEB8CD4F8}"/>
              </a:ext>
            </a:extLst>
          </p:cNvPr>
          <p:cNvSpPr txBox="1"/>
          <p:nvPr/>
        </p:nvSpPr>
        <p:spPr>
          <a:xfrm>
            <a:off x="9356827" y="329767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Education City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578682-4551-4BAF-DFEE-77F5963B2B98}"/>
              </a:ext>
            </a:extLst>
          </p:cNvPr>
          <p:cNvSpPr txBox="1"/>
          <p:nvPr/>
        </p:nvSpPr>
        <p:spPr>
          <a:xfrm>
            <a:off x="9820895" y="53879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Lusail</a:t>
            </a:r>
          </a:p>
        </p:txBody>
      </p:sp>
      <p:pic>
        <p:nvPicPr>
          <p:cNvPr id="225" name="Picture Placeholder 224">
            <a:extLst>
              <a:ext uri="{FF2B5EF4-FFF2-40B4-BE49-F238E27FC236}">
                <a16:creationId xmlns:a16="http://schemas.microsoft.com/office/drawing/2014/main" id="{CDC37BF4-0475-81D2-4ECA-9B2F4985AA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" b="4452"/>
          <a:stretch>
            <a:fillRect/>
          </a:stretch>
        </p:blipFill>
        <p:spPr/>
      </p:pic>
      <p:pic>
        <p:nvPicPr>
          <p:cNvPr id="243" name="Picture Placeholder 24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EC49B114-F34D-6B1C-32AD-50049BB002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  <p:pic>
        <p:nvPicPr>
          <p:cNvPr id="245" name="Picture Placeholder 244" descr="Aerial view of a stadium&#10;&#10;Description automatically generated with medium confidence">
            <a:extLst>
              <a:ext uri="{FF2B5EF4-FFF2-40B4-BE49-F238E27FC236}">
                <a16:creationId xmlns:a16="http://schemas.microsoft.com/office/drawing/2014/main" id="{48098085-A5AE-DB9C-98F5-5C66BA2D69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>
            <a:fillRect/>
          </a:stretch>
        </p:blipFill>
        <p:spPr/>
      </p:pic>
      <p:pic>
        <p:nvPicPr>
          <p:cNvPr id="247" name="Picture Placeholder 246">
            <a:extLst>
              <a:ext uri="{FF2B5EF4-FFF2-40B4-BE49-F238E27FC236}">
                <a16:creationId xmlns:a16="http://schemas.microsoft.com/office/drawing/2014/main" id="{485ED5DF-1242-531F-A4CE-761EE7C517B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3317"/>
          <a:stretch>
            <a:fillRect/>
          </a:stretch>
        </p:blipFill>
        <p:spPr/>
      </p:pic>
      <p:pic>
        <p:nvPicPr>
          <p:cNvPr id="249" name="Picture Placeholder 248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2646DDCA-5427-9855-C496-E62CF4AEB2D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5698"/>
          <a:stretch>
            <a:fillRect/>
          </a:stretch>
        </p:blipFill>
        <p:spPr/>
      </p:pic>
      <p:pic>
        <p:nvPicPr>
          <p:cNvPr id="253" name="Picture Placeholder 252" descr="A picture containing stadium, shore&#10;&#10;Description automatically generated">
            <a:extLst>
              <a:ext uri="{FF2B5EF4-FFF2-40B4-BE49-F238E27FC236}">
                <a16:creationId xmlns:a16="http://schemas.microsoft.com/office/drawing/2014/main" id="{BA0DA565-F7E1-790C-9EC9-8926EC2F2B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/>
      </p:pic>
      <p:pic>
        <p:nvPicPr>
          <p:cNvPr id="255" name="Picture Placeholder 254" descr="A picture containing sky, building, stadium&#10;&#10;Description automatically generated">
            <a:extLst>
              <a:ext uri="{FF2B5EF4-FFF2-40B4-BE49-F238E27FC236}">
                <a16:creationId xmlns:a16="http://schemas.microsoft.com/office/drawing/2014/main" id="{E431ABA5-A5B4-A369-8BC1-E577EA921A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b="6595"/>
          <a:stretch>
            <a:fillRect/>
          </a:stretch>
        </p:blipFill>
        <p:spPr/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59" name="Picture Placeholder 158">
            <a:extLst>
              <a:ext uri="{FF2B5EF4-FFF2-40B4-BE49-F238E27FC236}">
                <a16:creationId xmlns:a16="http://schemas.microsoft.com/office/drawing/2014/main" id="{6DBCB03B-0463-20D1-2F50-BE21D00EBEB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b="2413"/>
          <a:stretch/>
        </p:blipFill>
        <p:spPr>
          <a:xfrm>
            <a:off x="3505085" y="3990924"/>
            <a:ext cx="2395959" cy="1146210"/>
          </a:xfrm>
        </p:spPr>
      </p:pic>
    </p:spTree>
    <p:extLst>
      <p:ext uri="{BB962C8B-B14F-4D97-AF65-F5344CB8AC3E}">
        <p14:creationId xmlns:p14="http://schemas.microsoft.com/office/powerpoint/2010/main" val="10323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2" grpId="0" animBg="1"/>
      <p:bldP spid="142" grpId="0" animBg="1"/>
      <p:bldP spid="155" grpId="0"/>
      <p:bldP spid="165" grpId="0"/>
      <p:bldP spid="173" grpId="0"/>
      <p:bldP spid="176" grpId="0"/>
      <p:bldP spid="179" grpId="0"/>
      <p:bldP spid="182" grpId="0"/>
      <p:bldP spid="185" grpId="0"/>
      <p:bldP spid="188" grpId="0"/>
      <p:bldP spid="1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If(repo!=0)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87820" y="3231040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24C6D-AE4C-8F9E-393D-A1370E34F180}"/>
              </a:ext>
            </a:extLst>
          </p:cNvPr>
          <p:cNvSpPr/>
          <p:nvPr/>
        </p:nvSpPr>
        <p:spPr>
          <a:xfrm rot="16200000" flipV="1">
            <a:off x="11853418" y="4111871"/>
            <a:ext cx="336382" cy="330604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7675DA2-E671-B003-38E5-F40E95397F37}"/>
              </a:ext>
            </a:extLst>
          </p:cNvPr>
          <p:cNvSpPr/>
          <p:nvPr/>
        </p:nvSpPr>
        <p:spPr>
          <a:xfrm rot="16200000" flipV="1">
            <a:off x="10653656" y="5319656"/>
            <a:ext cx="2009668" cy="106702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719645-66A2-940E-8943-A20F110878F7}"/>
              </a:ext>
            </a:extLst>
          </p:cNvPr>
          <p:cNvSpPr/>
          <p:nvPr/>
        </p:nvSpPr>
        <p:spPr>
          <a:xfrm rot="16200000" flipV="1">
            <a:off x="10999913" y="4242672"/>
            <a:ext cx="1319653" cy="105227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E19CAD-7871-9950-E621-4B6FC4F0FC49}"/>
              </a:ext>
            </a:extLst>
          </p:cNvPr>
          <p:cNvSpPr/>
          <p:nvPr/>
        </p:nvSpPr>
        <p:spPr>
          <a:xfrm rot="16200000" flipV="1">
            <a:off x="12134128" y="630840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9332-FB76-54E2-B0A8-71E9DF3AD211}"/>
              </a:ext>
            </a:extLst>
          </p:cNvPr>
          <p:cNvSpPr/>
          <p:nvPr/>
        </p:nvSpPr>
        <p:spPr>
          <a:xfrm rot="16200000" flipV="1">
            <a:off x="12116877" y="622215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EC1FFF-5D5D-F354-2301-F2B9381810B0}"/>
              </a:ext>
            </a:extLst>
          </p:cNvPr>
          <p:cNvSpPr/>
          <p:nvPr/>
        </p:nvSpPr>
        <p:spPr>
          <a:xfrm rot="16200000" flipV="1">
            <a:off x="12047876" y="6291154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7B964-5715-8F8D-135F-15324A22B208}"/>
              </a:ext>
            </a:extLst>
          </p:cNvPr>
          <p:cNvSpPr/>
          <p:nvPr/>
        </p:nvSpPr>
        <p:spPr>
          <a:xfrm rot="16200000" flipV="1">
            <a:off x="12030625" y="619627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A1D212-7FA6-CD6B-F9F4-DEBE3BD01C03}"/>
              </a:ext>
            </a:extLst>
          </p:cNvPr>
          <p:cNvSpPr/>
          <p:nvPr/>
        </p:nvSpPr>
        <p:spPr>
          <a:xfrm rot="16200000" flipV="1">
            <a:off x="12091000" y="613589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FD570-D2EF-D1F7-A07A-2CD0E70C893F}"/>
              </a:ext>
            </a:extLst>
          </p:cNvPr>
          <p:cNvSpPr/>
          <p:nvPr/>
        </p:nvSpPr>
        <p:spPr>
          <a:xfrm rot="16200000" flipV="1">
            <a:off x="12142752" y="606690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3E7222-1F85-FC0E-A415-B6F423D05B83}"/>
              </a:ext>
            </a:extLst>
          </p:cNvPr>
          <p:cNvSpPr/>
          <p:nvPr/>
        </p:nvSpPr>
        <p:spPr>
          <a:xfrm rot="16200000" flipV="1">
            <a:off x="12134128" y="598064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09BCE-6131-9E8A-5C23-8FBB645F6776}"/>
              </a:ext>
            </a:extLst>
          </p:cNvPr>
          <p:cNvSpPr/>
          <p:nvPr/>
        </p:nvSpPr>
        <p:spPr>
          <a:xfrm rot="16200000" flipV="1">
            <a:off x="12116877" y="588577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FEA97F-1928-ECC0-888D-70DE7A3D9603}"/>
              </a:ext>
            </a:extLst>
          </p:cNvPr>
          <p:cNvSpPr/>
          <p:nvPr/>
        </p:nvSpPr>
        <p:spPr>
          <a:xfrm rot="16200000" flipV="1">
            <a:off x="12073749" y="604965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75B4A-2BDB-751D-C277-C1EE24A5383F}"/>
              </a:ext>
            </a:extLst>
          </p:cNvPr>
          <p:cNvSpPr/>
          <p:nvPr/>
        </p:nvSpPr>
        <p:spPr>
          <a:xfrm rot="16200000" flipV="1">
            <a:off x="12004750" y="611865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2E0027-4B62-61FD-9AED-DF0F35A2A8BE}"/>
              </a:ext>
            </a:extLst>
          </p:cNvPr>
          <p:cNvSpPr/>
          <p:nvPr/>
        </p:nvSpPr>
        <p:spPr>
          <a:xfrm rot="16200000" flipV="1">
            <a:off x="11944373" y="617902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3C19DD-5602-0CAE-C3CD-6C7797A3151E}"/>
              </a:ext>
            </a:extLst>
          </p:cNvPr>
          <p:cNvSpPr/>
          <p:nvPr/>
        </p:nvSpPr>
        <p:spPr>
          <a:xfrm rot="16200000" flipV="1">
            <a:off x="11918498" y="609277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7E779-DABB-2C60-D336-45092E44E288}"/>
              </a:ext>
            </a:extLst>
          </p:cNvPr>
          <p:cNvSpPr/>
          <p:nvPr/>
        </p:nvSpPr>
        <p:spPr>
          <a:xfrm rot="16200000" flipV="1">
            <a:off x="11987497" y="602377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33A86B-4AF4-21A2-A13C-74FEA8093167}"/>
              </a:ext>
            </a:extLst>
          </p:cNvPr>
          <p:cNvSpPr/>
          <p:nvPr/>
        </p:nvSpPr>
        <p:spPr>
          <a:xfrm rot="16200000" flipV="1">
            <a:off x="12056500" y="595477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4BC5C0-050C-966F-40D6-936F44DE6C1E}"/>
              </a:ext>
            </a:extLst>
          </p:cNvPr>
          <p:cNvSpPr/>
          <p:nvPr/>
        </p:nvSpPr>
        <p:spPr>
          <a:xfrm rot="16200000" flipV="1">
            <a:off x="12030625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899F82-1BFA-856E-E626-51F4987460A1}"/>
              </a:ext>
            </a:extLst>
          </p:cNvPr>
          <p:cNvSpPr/>
          <p:nvPr/>
        </p:nvSpPr>
        <p:spPr>
          <a:xfrm rot="16200000" flipV="1">
            <a:off x="12013374" y="578227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1979F8-B19B-8544-F9F4-1A48913B9A54}"/>
              </a:ext>
            </a:extLst>
          </p:cNvPr>
          <p:cNvSpPr/>
          <p:nvPr/>
        </p:nvSpPr>
        <p:spPr>
          <a:xfrm rot="16200000" flipV="1">
            <a:off x="11944373" y="585126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ADC673-8A0B-1129-D254-AB9505FBF02D}"/>
              </a:ext>
            </a:extLst>
          </p:cNvPr>
          <p:cNvSpPr/>
          <p:nvPr/>
        </p:nvSpPr>
        <p:spPr>
          <a:xfrm rot="16200000" flipV="1">
            <a:off x="11961622" y="59375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341432-7D2E-E06A-0F0F-933F2C4311F2}"/>
              </a:ext>
            </a:extLst>
          </p:cNvPr>
          <p:cNvSpPr/>
          <p:nvPr/>
        </p:nvSpPr>
        <p:spPr>
          <a:xfrm rot="16200000" flipV="1">
            <a:off x="11901246" y="600652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B95B97-FE9F-E52F-C5FF-40FFDDD9A1BC}"/>
              </a:ext>
            </a:extLst>
          </p:cNvPr>
          <p:cNvSpPr/>
          <p:nvPr/>
        </p:nvSpPr>
        <p:spPr>
          <a:xfrm rot="16200000" flipV="1">
            <a:off x="11832247" y="60755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3B2D75-A7EB-335C-FEF5-9E9DB2E2AF1C}"/>
              </a:ext>
            </a:extLst>
          </p:cNvPr>
          <p:cNvSpPr/>
          <p:nvPr/>
        </p:nvSpPr>
        <p:spPr>
          <a:xfrm rot="16200000" flipV="1">
            <a:off x="11806370" y="598064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7E3511-7482-DFBA-B311-107FA68DC3AE}"/>
              </a:ext>
            </a:extLst>
          </p:cNvPr>
          <p:cNvSpPr/>
          <p:nvPr/>
        </p:nvSpPr>
        <p:spPr>
          <a:xfrm rot="16200000" flipV="1">
            <a:off x="11875371" y="59116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1CFE92-CE57-2966-3A12-00DDE1D4C6E6}"/>
              </a:ext>
            </a:extLst>
          </p:cNvPr>
          <p:cNvSpPr/>
          <p:nvPr/>
        </p:nvSpPr>
        <p:spPr>
          <a:xfrm rot="16200000" flipV="1">
            <a:off x="11858122" y="58253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7FD6D1-1453-2CD5-5D30-8D148FF0023F}"/>
              </a:ext>
            </a:extLst>
          </p:cNvPr>
          <p:cNvSpPr/>
          <p:nvPr/>
        </p:nvSpPr>
        <p:spPr>
          <a:xfrm rot="16200000" flipV="1">
            <a:off x="11789119" y="59030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0FBD1F-AAD6-C674-62FE-7ACE938D87A5}"/>
              </a:ext>
            </a:extLst>
          </p:cNvPr>
          <p:cNvSpPr/>
          <p:nvPr/>
        </p:nvSpPr>
        <p:spPr>
          <a:xfrm rot="16200000" flipV="1">
            <a:off x="11728744" y="596339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66D83-2E98-3643-DD55-4037F15E3DF3}"/>
              </a:ext>
            </a:extLst>
          </p:cNvPr>
          <p:cNvSpPr/>
          <p:nvPr/>
        </p:nvSpPr>
        <p:spPr>
          <a:xfrm rot="16200000" flipV="1">
            <a:off x="11702867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B7B46E-79B7-ED86-6779-E839C54BA8EC}"/>
              </a:ext>
            </a:extLst>
          </p:cNvPr>
          <p:cNvSpPr/>
          <p:nvPr/>
        </p:nvSpPr>
        <p:spPr>
          <a:xfrm rot="16200000" flipV="1">
            <a:off x="11771868" y="580814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2A0BF2E-3E7A-8D1F-7870-399CF1869BFE}"/>
              </a:ext>
            </a:extLst>
          </p:cNvPr>
          <p:cNvSpPr/>
          <p:nvPr/>
        </p:nvSpPr>
        <p:spPr>
          <a:xfrm rot="16200000" flipV="1">
            <a:off x="11832247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9D4ACA-7079-907E-587D-A6BD23EAC4FF}"/>
              </a:ext>
            </a:extLst>
          </p:cNvPr>
          <p:cNvSpPr/>
          <p:nvPr/>
        </p:nvSpPr>
        <p:spPr>
          <a:xfrm rot="16200000" flipV="1">
            <a:off x="11814994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C20D4-4C73-02ED-B708-065F51AA9C5A}"/>
              </a:ext>
            </a:extLst>
          </p:cNvPr>
          <p:cNvSpPr/>
          <p:nvPr/>
        </p:nvSpPr>
        <p:spPr>
          <a:xfrm rot="16200000" flipV="1">
            <a:off x="11797743" y="55666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BDAE2E-FE99-8D77-94E3-8DCA2ABA3286}"/>
              </a:ext>
            </a:extLst>
          </p:cNvPr>
          <p:cNvSpPr/>
          <p:nvPr/>
        </p:nvSpPr>
        <p:spPr>
          <a:xfrm rot="16200000" flipV="1">
            <a:off x="11754619" y="57218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A300A1B-B7F0-7606-F56A-B4FD01434A53}"/>
              </a:ext>
            </a:extLst>
          </p:cNvPr>
          <p:cNvSpPr/>
          <p:nvPr/>
        </p:nvSpPr>
        <p:spPr>
          <a:xfrm rot="16200000" flipV="1">
            <a:off x="11685616" y="57908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23E448-A9EF-1BA1-FA54-7EA529DB010B}"/>
              </a:ext>
            </a:extLst>
          </p:cNvPr>
          <p:cNvSpPr/>
          <p:nvPr/>
        </p:nvSpPr>
        <p:spPr>
          <a:xfrm rot="16200000" flipV="1">
            <a:off x="11616615" y="585989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72E884-81D2-8AB2-2B70-114047745979}"/>
              </a:ext>
            </a:extLst>
          </p:cNvPr>
          <p:cNvSpPr/>
          <p:nvPr/>
        </p:nvSpPr>
        <p:spPr>
          <a:xfrm rot="16200000" flipV="1">
            <a:off x="11599365" y="576501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7767FA-41A5-2692-FCE8-F3F460B7A839}"/>
              </a:ext>
            </a:extLst>
          </p:cNvPr>
          <p:cNvSpPr/>
          <p:nvPr/>
        </p:nvSpPr>
        <p:spPr>
          <a:xfrm rot="16200000" flipV="1">
            <a:off x="11659743" y="56960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1CD383-45C8-046B-2594-9E9818ADDA9C}"/>
              </a:ext>
            </a:extLst>
          </p:cNvPr>
          <p:cNvSpPr/>
          <p:nvPr/>
        </p:nvSpPr>
        <p:spPr>
          <a:xfrm rot="16200000" flipV="1">
            <a:off x="11728744" y="563564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86D056-2457-F145-A2BD-89712E3C6234}"/>
              </a:ext>
            </a:extLst>
          </p:cNvPr>
          <p:cNvSpPr/>
          <p:nvPr/>
        </p:nvSpPr>
        <p:spPr>
          <a:xfrm rot="16200000" flipV="1">
            <a:off x="11711492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2C7B39-006E-DFC9-40D7-7BC43CC964DE}"/>
              </a:ext>
            </a:extLst>
          </p:cNvPr>
          <p:cNvSpPr/>
          <p:nvPr/>
        </p:nvSpPr>
        <p:spPr>
          <a:xfrm rot="16200000" flipV="1">
            <a:off x="11694243" y="546313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369FD-557C-B855-F9F9-48AA8CA4CFCA}"/>
              </a:ext>
            </a:extLst>
          </p:cNvPr>
          <p:cNvSpPr/>
          <p:nvPr/>
        </p:nvSpPr>
        <p:spPr>
          <a:xfrm rot="16200000" flipV="1">
            <a:off x="11642492" y="56270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9448D-1898-A484-5C45-DB7B73855833}"/>
              </a:ext>
            </a:extLst>
          </p:cNvPr>
          <p:cNvSpPr/>
          <p:nvPr/>
        </p:nvSpPr>
        <p:spPr>
          <a:xfrm rot="16200000" flipV="1">
            <a:off x="11582116" y="56873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212D9A-50B1-86D2-1AD5-92367CEA5D7B}"/>
              </a:ext>
            </a:extLst>
          </p:cNvPr>
          <p:cNvSpPr/>
          <p:nvPr/>
        </p:nvSpPr>
        <p:spPr>
          <a:xfrm rot="16200000" flipV="1">
            <a:off x="11513113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BBCBE5A-C164-3513-E3C5-063D5410AEA2}"/>
              </a:ext>
            </a:extLst>
          </p:cNvPr>
          <p:cNvSpPr/>
          <p:nvPr/>
        </p:nvSpPr>
        <p:spPr>
          <a:xfrm rot="16200000" flipV="1">
            <a:off x="11487238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7DC4979-E960-E54E-FD3A-A85B17A25713}"/>
              </a:ext>
            </a:extLst>
          </p:cNvPr>
          <p:cNvSpPr/>
          <p:nvPr/>
        </p:nvSpPr>
        <p:spPr>
          <a:xfrm rot="16200000" flipV="1">
            <a:off x="11556241" y="55925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43F42B4-9C3D-7836-323F-24AF658AACA8}"/>
              </a:ext>
            </a:extLst>
          </p:cNvPr>
          <p:cNvSpPr/>
          <p:nvPr/>
        </p:nvSpPr>
        <p:spPr>
          <a:xfrm rot="16200000" flipV="1">
            <a:off x="11616615" y="553213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10CEF0D-909F-58DC-2A69-A6DC6709172A}"/>
              </a:ext>
            </a:extLst>
          </p:cNvPr>
          <p:cNvSpPr/>
          <p:nvPr/>
        </p:nvSpPr>
        <p:spPr>
          <a:xfrm rot="16200000" flipV="1">
            <a:off x="1160798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069A2E-397A-3552-016C-B518E27C6EFE}"/>
              </a:ext>
            </a:extLst>
          </p:cNvPr>
          <p:cNvSpPr/>
          <p:nvPr/>
        </p:nvSpPr>
        <p:spPr>
          <a:xfrm rot="16200000" flipV="1">
            <a:off x="11538990" y="551488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C69944D-B55F-29DC-34AB-30D5C9B7386B}"/>
              </a:ext>
            </a:extLst>
          </p:cNvPr>
          <p:cNvSpPr/>
          <p:nvPr/>
        </p:nvSpPr>
        <p:spPr>
          <a:xfrm rot="16200000" flipV="1">
            <a:off x="11469989" y="557526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39B52A-4234-6C4C-C9E1-4FA77DE354C3}"/>
              </a:ext>
            </a:extLst>
          </p:cNvPr>
          <p:cNvSpPr/>
          <p:nvPr/>
        </p:nvSpPr>
        <p:spPr>
          <a:xfrm rot="16200000" flipV="1">
            <a:off x="11400986" y="565289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254EBCE-8E5F-6A50-D65E-801736E534E0}"/>
              </a:ext>
            </a:extLst>
          </p:cNvPr>
          <p:cNvSpPr/>
          <p:nvPr/>
        </p:nvSpPr>
        <p:spPr>
          <a:xfrm rot="16200000" flipV="1">
            <a:off x="11383736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3ACC91-7538-619B-7386-E3293FC34CD9}"/>
              </a:ext>
            </a:extLst>
          </p:cNvPr>
          <p:cNvSpPr/>
          <p:nvPr/>
        </p:nvSpPr>
        <p:spPr>
          <a:xfrm rot="16200000" flipV="1">
            <a:off x="11452738" y="548901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8A2918-5DF5-6885-006F-153CB0755208}"/>
              </a:ext>
            </a:extLst>
          </p:cNvPr>
          <p:cNvSpPr/>
          <p:nvPr/>
        </p:nvSpPr>
        <p:spPr>
          <a:xfrm rot="16200000" flipV="1">
            <a:off x="11513113" y="542001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3D4E81C-52D0-A993-0851-01F6D50480AA}"/>
              </a:ext>
            </a:extLst>
          </p:cNvPr>
          <p:cNvSpPr/>
          <p:nvPr/>
        </p:nvSpPr>
        <p:spPr>
          <a:xfrm rot="16200000" flipV="1">
            <a:off x="11495862" y="534238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96BC6F3-D374-98B0-9D45-F1BF098AFE73}"/>
              </a:ext>
            </a:extLst>
          </p:cNvPr>
          <p:cNvSpPr/>
          <p:nvPr/>
        </p:nvSpPr>
        <p:spPr>
          <a:xfrm rot="16200000" flipV="1">
            <a:off x="11478614" y="523888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CF0730-355B-9517-1B71-6EB8C0510576}"/>
              </a:ext>
            </a:extLst>
          </p:cNvPr>
          <p:cNvSpPr/>
          <p:nvPr/>
        </p:nvSpPr>
        <p:spPr>
          <a:xfrm rot="16200000" flipV="1">
            <a:off x="11400986" y="53165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ED5003-9992-75B6-4200-78DF85CFA966}"/>
              </a:ext>
            </a:extLst>
          </p:cNvPr>
          <p:cNvSpPr/>
          <p:nvPr/>
        </p:nvSpPr>
        <p:spPr>
          <a:xfrm rot="16200000" flipV="1">
            <a:off x="11426861" y="54113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CF6972-4BE1-571A-CE17-A7C61CD74A37}"/>
              </a:ext>
            </a:extLst>
          </p:cNvPr>
          <p:cNvSpPr/>
          <p:nvPr/>
        </p:nvSpPr>
        <p:spPr>
          <a:xfrm rot="16200000" flipV="1">
            <a:off x="11357862" y="54717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260900-68DA-39BD-F20B-8F81B000835E}"/>
              </a:ext>
            </a:extLst>
          </p:cNvPr>
          <p:cNvSpPr/>
          <p:nvPr/>
        </p:nvSpPr>
        <p:spPr>
          <a:xfrm rot="16200000" flipV="1">
            <a:off x="11297484" y="554076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21AAB16-05E4-02EF-A3E6-5A932E370C2E}"/>
              </a:ext>
            </a:extLst>
          </p:cNvPr>
          <p:cNvSpPr/>
          <p:nvPr/>
        </p:nvSpPr>
        <p:spPr>
          <a:xfrm rot="16200000" flipV="1">
            <a:off x="1127160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A846A9-FC72-7E02-5A36-DEAA129828D0}"/>
              </a:ext>
            </a:extLst>
          </p:cNvPr>
          <p:cNvSpPr/>
          <p:nvPr/>
        </p:nvSpPr>
        <p:spPr>
          <a:xfrm rot="16200000" flipV="1">
            <a:off x="11340610" y="538550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4F7D3-B443-F1AD-758B-F7279EC70E41}"/>
              </a:ext>
            </a:extLst>
          </p:cNvPr>
          <p:cNvSpPr/>
          <p:nvPr/>
        </p:nvSpPr>
        <p:spPr>
          <a:xfrm rot="16200000" flipV="1">
            <a:off x="11323359" y="52992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79C3A4-3335-FABA-B623-C684FDA39B84}"/>
              </a:ext>
            </a:extLst>
          </p:cNvPr>
          <p:cNvSpPr/>
          <p:nvPr/>
        </p:nvSpPr>
        <p:spPr>
          <a:xfrm rot="16200000" flipV="1">
            <a:off x="11383736" y="523025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D78C915-BBE4-A2F1-AA90-250A7C72AF4B}"/>
              </a:ext>
            </a:extLst>
          </p:cNvPr>
          <p:cNvSpPr/>
          <p:nvPr/>
        </p:nvSpPr>
        <p:spPr>
          <a:xfrm rot="16200000" flipV="1">
            <a:off x="11366487" y="513538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FE5DF6A-FC45-F171-DAC2-382B20900BA0}"/>
              </a:ext>
            </a:extLst>
          </p:cNvPr>
          <p:cNvSpPr/>
          <p:nvPr/>
        </p:nvSpPr>
        <p:spPr>
          <a:xfrm rot="16200000" flipV="1">
            <a:off x="11297484" y="521300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79FAFC-DA5B-8314-97A8-2B5DBFF1A13D}"/>
              </a:ext>
            </a:extLst>
          </p:cNvPr>
          <p:cNvSpPr/>
          <p:nvPr/>
        </p:nvSpPr>
        <p:spPr>
          <a:xfrm rot="16200000" flipV="1">
            <a:off x="11228483" y="527338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AE09D7-7B7C-55C8-D031-35E63A91F961}"/>
              </a:ext>
            </a:extLst>
          </p:cNvPr>
          <p:cNvSpPr/>
          <p:nvPr/>
        </p:nvSpPr>
        <p:spPr>
          <a:xfrm rot="16200000" flipV="1">
            <a:off x="11254358" y="535963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622564-FD54-8720-1A78-C873738F7868}"/>
              </a:ext>
            </a:extLst>
          </p:cNvPr>
          <p:cNvSpPr/>
          <p:nvPr/>
        </p:nvSpPr>
        <p:spPr>
          <a:xfrm rot="16200000" flipV="1">
            <a:off x="11193983" y="54372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84174B-33AC-BEE1-F287-56E294F625FD}"/>
              </a:ext>
            </a:extLst>
          </p:cNvPr>
          <p:cNvSpPr/>
          <p:nvPr/>
        </p:nvSpPr>
        <p:spPr>
          <a:xfrm rot="16200000" flipV="1">
            <a:off x="11168108" y="53337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2226A6-A9AB-9D6C-B23C-EA4A823BCC6E}"/>
              </a:ext>
            </a:extLst>
          </p:cNvPr>
          <p:cNvSpPr/>
          <p:nvPr/>
        </p:nvSpPr>
        <p:spPr>
          <a:xfrm rot="16200000" flipV="1">
            <a:off x="11150856" y="5256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BF987F-3359-F428-7591-EEDDAF23BE01}"/>
              </a:ext>
            </a:extLst>
          </p:cNvPr>
          <p:cNvSpPr/>
          <p:nvPr/>
        </p:nvSpPr>
        <p:spPr>
          <a:xfrm rot="16200000" flipV="1">
            <a:off x="11219857" y="518713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35AB91-4B64-51CF-A2D1-C8FC3548AE62}"/>
              </a:ext>
            </a:extLst>
          </p:cNvPr>
          <p:cNvSpPr/>
          <p:nvPr/>
        </p:nvSpPr>
        <p:spPr>
          <a:xfrm rot="16200000" flipV="1">
            <a:off x="11280235" y="5118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8B80DA1-84C7-C778-EF42-8ED63A37C886}"/>
              </a:ext>
            </a:extLst>
          </p:cNvPr>
          <p:cNvSpPr/>
          <p:nvPr/>
        </p:nvSpPr>
        <p:spPr>
          <a:xfrm rot="16200000" flipV="1">
            <a:off x="11262984" y="503187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8C6D78C-3514-9CAA-C65B-AD04B6BEE890}"/>
              </a:ext>
            </a:extLst>
          </p:cNvPr>
          <p:cNvSpPr/>
          <p:nvPr/>
        </p:nvSpPr>
        <p:spPr>
          <a:xfrm rot="16200000" flipV="1">
            <a:off x="11193983" y="510950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143812-587C-15FC-11EA-78A26BD60D30}"/>
              </a:ext>
            </a:extLst>
          </p:cNvPr>
          <p:cNvSpPr/>
          <p:nvPr/>
        </p:nvSpPr>
        <p:spPr>
          <a:xfrm rot="16200000" flipV="1">
            <a:off x="10568226" y="384263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21BC74B-1A5F-87C2-8CBA-2F99006EB19B}"/>
              </a:ext>
            </a:extLst>
          </p:cNvPr>
          <p:cNvSpPr/>
          <p:nvPr/>
        </p:nvSpPr>
        <p:spPr>
          <a:xfrm rot="16200000" flipV="1">
            <a:off x="10604882" y="383427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5EDA62E-A153-E5DE-474D-358474678804}"/>
              </a:ext>
            </a:extLst>
          </p:cNvPr>
          <p:cNvSpPr/>
          <p:nvPr/>
        </p:nvSpPr>
        <p:spPr>
          <a:xfrm rot="16200000" flipV="1">
            <a:off x="10593324" y="386877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5106BE-1C5B-D015-E6DA-CC0B8AA58E3E}"/>
              </a:ext>
            </a:extLst>
          </p:cNvPr>
          <p:cNvSpPr/>
          <p:nvPr/>
        </p:nvSpPr>
        <p:spPr>
          <a:xfrm rot="16200000" flipV="1">
            <a:off x="10641625" y="38253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0815E5F-CF6C-AFB8-37F7-EABEA244ED91}"/>
              </a:ext>
            </a:extLst>
          </p:cNvPr>
          <p:cNvSpPr/>
          <p:nvPr/>
        </p:nvSpPr>
        <p:spPr>
          <a:xfrm rot="16200000" flipV="1">
            <a:off x="10652406" y="379278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B9BE878-FAD7-0E18-1CDD-A070EFFCE12C}"/>
              </a:ext>
            </a:extLst>
          </p:cNvPr>
          <p:cNvSpPr/>
          <p:nvPr/>
        </p:nvSpPr>
        <p:spPr>
          <a:xfrm rot="16200000" flipV="1">
            <a:off x="10656114" y="375828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1A7501E-B62A-9A8C-E4DA-F634158146E2}"/>
              </a:ext>
            </a:extLst>
          </p:cNvPr>
          <p:cNvSpPr/>
          <p:nvPr/>
        </p:nvSpPr>
        <p:spPr>
          <a:xfrm rot="16200000" flipV="1">
            <a:off x="10635588" y="369661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E65F12-A624-ED39-4D8C-7FD8D58B072E}"/>
              </a:ext>
            </a:extLst>
          </p:cNvPr>
          <p:cNvSpPr/>
          <p:nvPr/>
        </p:nvSpPr>
        <p:spPr>
          <a:xfrm rot="16200000" flipV="1">
            <a:off x="10610056" y="367332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5F760D-EB02-EC8F-46EF-E26EE0B24AF6}"/>
              </a:ext>
            </a:extLst>
          </p:cNvPr>
          <p:cNvSpPr/>
          <p:nvPr/>
        </p:nvSpPr>
        <p:spPr>
          <a:xfrm rot="16200000" flipV="1">
            <a:off x="10602552" y="370765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5235374-6CAE-6CC5-A658-1CBD80A07C2D}"/>
              </a:ext>
            </a:extLst>
          </p:cNvPr>
          <p:cNvSpPr/>
          <p:nvPr/>
        </p:nvSpPr>
        <p:spPr>
          <a:xfrm rot="16200000" flipV="1">
            <a:off x="10594961" y="37395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3C22B84-C06B-E8AD-2AB5-48F5C2F79EA2}"/>
              </a:ext>
            </a:extLst>
          </p:cNvPr>
          <p:cNvSpPr/>
          <p:nvPr/>
        </p:nvSpPr>
        <p:spPr>
          <a:xfrm rot="16200000" flipV="1">
            <a:off x="10626357" y="373369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BC2AA4C-908E-E488-D404-B72DE58CC6E4}"/>
              </a:ext>
            </a:extLst>
          </p:cNvPr>
          <p:cNvSpPr/>
          <p:nvPr/>
        </p:nvSpPr>
        <p:spPr>
          <a:xfrm rot="16200000" flipV="1">
            <a:off x="10654821" y="371455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CCA5E0-1D07-876E-B24B-F82A21C59AB4}"/>
              </a:ext>
            </a:extLst>
          </p:cNvPr>
          <p:cNvSpPr/>
          <p:nvPr/>
        </p:nvSpPr>
        <p:spPr>
          <a:xfrm rot="16200000" flipV="1">
            <a:off x="10619804" y="376664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4C9094-C23E-4FD6-D631-4BF24056BB35}"/>
              </a:ext>
            </a:extLst>
          </p:cNvPr>
          <p:cNvSpPr/>
          <p:nvPr/>
        </p:nvSpPr>
        <p:spPr>
          <a:xfrm rot="16200000" flipV="1">
            <a:off x="10609109" y="380045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579A81-47A8-10E7-4928-B35C843834D4}"/>
              </a:ext>
            </a:extLst>
          </p:cNvPr>
          <p:cNvSpPr/>
          <p:nvPr/>
        </p:nvSpPr>
        <p:spPr>
          <a:xfrm rot="16200000" flipV="1">
            <a:off x="10584958" y="377501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D8159A-E6B0-8361-471B-76225F6F5B72}"/>
              </a:ext>
            </a:extLst>
          </p:cNvPr>
          <p:cNvSpPr/>
          <p:nvPr/>
        </p:nvSpPr>
        <p:spPr>
          <a:xfrm rot="16200000" flipV="1">
            <a:off x="10558135" y="3750087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F51453B-9770-DFF4-D991-E053D5F15203}"/>
              </a:ext>
            </a:extLst>
          </p:cNvPr>
          <p:cNvSpPr/>
          <p:nvPr/>
        </p:nvSpPr>
        <p:spPr>
          <a:xfrm rot="16200000" flipV="1">
            <a:off x="10551404" y="378338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5437428-6A49-CB92-800E-F12D8597FCF0}"/>
              </a:ext>
            </a:extLst>
          </p:cNvPr>
          <p:cNvSpPr/>
          <p:nvPr/>
        </p:nvSpPr>
        <p:spPr>
          <a:xfrm rot="16200000" flipV="1">
            <a:off x="10581250" y="380779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311DD6-C575-1D18-12F0-69E856174C24}"/>
              </a:ext>
            </a:extLst>
          </p:cNvPr>
          <p:cNvSpPr/>
          <p:nvPr/>
        </p:nvSpPr>
        <p:spPr>
          <a:xfrm rot="16200000" flipV="1">
            <a:off x="10541832" y="381814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BC64BEE-02F2-250A-E22A-2F559FBB9483}"/>
              </a:ext>
            </a:extLst>
          </p:cNvPr>
          <p:cNvSpPr/>
          <p:nvPr/>
        </p:nvSpPr>
        <p:spPr>
          <a:xfrm rot="16200000" flipV="1">
            <a:off x="10534672" y="385022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C39399-9EE3-285E-AC8B-63C18690E4D1}"/>
              </a:ext>
            </a:extLst>
          </p:cNvPr>
          <p:cNvSpPr/>
          <p:nvPr/>
        </p:nvSpPr>
        <p:spPr>
          <a:xfrm rot="16200000" flipV="1">
            <a:off x="10559859" y="387661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D12A8F-EDEA-E3C9-C6A5-CCBD37F2372B}"/>
              </a:ext>
            </a:extLst>
          </p:cNvPr>
          <p:cNvSpPr/>
          <p:nvPr/>
        </p:nvSpPr>
        <p:spPr>
          <a:xfrm rot="16200000" flipV="1">
            <a:off x="10552268" y="391301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5C417BF-4F24-BB0E-EC51-5261E5F26C37}"/>
              </a:ext>
            </a:extLst>
          </p:cNvPr>
          <p:cNvSpPr/>
          <p:nvPr/>
        </p:nvSpPr>
        <p:spPr>
          <a:xfrm rot="16200000" flipV="1">
            <a:off x="10526305" y="38849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E5B63C-8D7F-2636-3E05-2FFB283B33A8}"/>
              </a:ext>
            </a:extLst>
          </p:cNvPr>
          <p:cNvSpPr/>
          <p:nvPr/>
        </p:nvSpPr>
        <p:spPr>
          <a:xfrm rot="16200000" flipV="1">
            <a:off x="10498189" y="386152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302CAE2-A9AA-A11B-EA19-B04B28D356E7}"/>
              </a:ext>
            </a:extLst>
          </p:cNvPr>
          <p:cNvSpPr/>
          <p:nvPr/>
        </p:nvSpPr>
        <p:spPr>
          <a:xfrm rot="16200000" flipV="1">
            <a:off x="10494565" y="389343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AF37EF1-9089-41B7-EA32-89FC05A850D4}"/>
              </a:ext>
            </a:extLst>
          </p:cNvPr>
          <p:cNvSpPr/>
          <p:nvPr/>
        </p:nvSpPr>
        <p:spPr>
          <a:xfrm rot="16200000" flipV="1">
            <a:off x="1052130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BA288C8-65F9-43A3-24F4-6198AD47E6E4}"/>
              </a:ext>
            </a:extLst>
          </p:cNvPr>
          <p:cNvSpPr/>
          <p:nvPr/>
        </p:nvSpPr>
        <p:spPr>
          <a:xfrm rot="16200000" flipV="1">
            <a:off x="10483181" y="392621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1ABF6B0-AF78-C79F-6A49-2F2B45823D31}"/>
              </a:ext>
            </a:extLst>
          </p:cNvPr>
          <p:cNvSpPr/>
          <p:nvPr/>
        </p:nvSpPr>
        <p:spPr>
          <a:xfrm rot="16200000" flipV="1">
            <a:off x="10465499" y="386842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BBA400-3036-D316-15A0-20C598FECA93}"/>
              </a:ext>
            </a:extLst>
          </p:cNvPr>
          <p:cNvSpPr/>
          <p:nvPr/>
        </p:nvSpPr>
        <p:spPr>
          <a:xfrm rot="16200000" flipV="1">
            <a:off x="10432810" y="38750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1DFF400-9326-148D-5892-7E160EC86BCE}"/>
              </a:ext>
            </a:extLst>
          </p:cNvPr>
          <p:cNvSpPr/>
          <p:nvPr/>
        </p:nvSpPr>
        <p:spPr>
          <a:xfrm rot="16200000" flipV="1">
            <a:off x="10457478" y="390344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4CB5DAB-43BA-9418-4A2E-4E81D75BC102}"/>
              </a:ext>
            </a:extLst>
          </p:cNvPr>
          <p:cNvSpPr/>
          <p:nvPr/>
        </p:nvSpPr>
        <p:spPr>
          <a:xfrm rot="16200000" flipV="1">
            <a:off x="10452302" y="393897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EF36F60-EAAE-1B92-A23B-2DA7086B4976}"/>
              </a:ext>
            </a:extLst>
          </p:cNvPr>
          <p:cNvSpPr/>
          <p:nvPr/>
        </p:nvSpPr>
        <p:spPr>
          <a:xfrm rot="16200000" flipV="1">
            <a:off x="10425219" y="390758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5D2A3CC-FA3E-1336-B8FC-17F127E9AFB5}"/>
              </a:ext>
            </a:extLst>
          </p:cNvPr>
          <p:cNvSpPr/>
          <p:nvPr/>
        </p:nvSpPr>
        <p:spPr>
          <a:xfrm rot="16200000" flipV="1">
            <a:off x="10417024" y="394639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3849E9-7C26-10E9-CDE2-DB6670203C3B}"/>
              </a:ext>
            </a:extLst>
          </p:cNvPr>
          <p:cNvSpPr/>
          <p:nvPr/>
        </p:nvSpPr>
        <p:spPr>
          <a:xfrm rot="16200000" flipV="1">
            <a:off x="1038873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294F206-4FA9-2853-37DB-3E76262A8C73}"/>
              </a:ext>
            </a:extLst>
          </p:cNvPr>
          <p:cNvSpPr/>
          <p:nvPr/>
        </p:nvSpPr>
        <p:spPr>
          <a:xfrm rot="16200000" flipV="1">
            <a:off x="10402275" y="388179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33A6D39A-96CD-F187-7073-C0D851A9F6CE}"/>
              </a:ext>
            </a:extLst>
          </p:cNvPr>
          <p:cNvSpPr/>
          <p:nvPr/>
        </p:nvSpPr>
        <p:spPr>
          <a:xfrm rot="16200000" flipV="1">
            <a:off x="10478350" y="383228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1F0D2BB-D86E-1353-F0E9-7EC12B5B70FE}"/>
              </a:ext>
            </a:extLst>
          </p:cNvPr>
          <p:cNvSpPr/>
          <p:nvPr/>
        </p:nvSpPr>
        <p:spPr>
          <a:xfrm rot="16200000" flipV="1">
            <a:off x="10593324" y="390146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55500DA-0A0F-B467-C014-145306900A5A}"/>
              </a:ext>
            </a:extLst>
          </p:cNvPr>
          <p:cNvSpPr/>
          <p:nvPr/>
        </p:nvSpPr>
        <p:spPr>
          <a:xfrm rot="16200000" flipV="1">
            <a:off x="10627221" y="385893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89CFF2E-98BA-BFEE-AF77-0A09E922AA37}"/>
              </a:ext>
            </a:extLst>
          </p:cNvPr>
          <p:cNvSpPr/>
          <p:nvPr/>
        </p:nvSpPr>
        <p:spPr>
          <a:xfrm rot="16200000" flipV="1">
            <a:off x="10506813" y="381935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9A429F1-73F1-F48E-BB23-1515A542EE8E}"/>
              </a:ext>
            </a:extLst>
          </p:cNvPr>
          <p:cNvSpPr/>
          <p:nvPr/>
        </p:nvSpPr>
        <p:spPr>
          <a:xfrm rot="16200000" flipV="1">
            <a:off x="10568226" y="371093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B592C8-BC96-A134-7811-97704ECDAB1F}"/>
              </a:ext>
            </a:extLst>
          </p:cNvPr>
          <p:cNvSpPr/>
          <p:nvPr/>
        </p:nvSpPr>
        <p:spPr>
          <a:xfrm rot="16200000" flipV="1">
            <a:off x="11176733" y="50146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796453-0B40-010B-15DF-6661AE7DDDFC}"/>
              </a:ext>
            </a:extLst>
          </p:cNvPr>
          <p:cNvSpPr/>
          <p:nvPr/>
        </p:nvSpPr>
        <p:spPr>
          <a:xfrm rot="16200000" flipV="1">
            <a:off x="11582116" y="53510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2BDAF0-63A4-FC0C-9734-BA93D3F255C3}"/>
              </a:ext>
            </a:extLst>
          </p:cNvPr>
          <p:cNvSpPr/>
          <p:nvPr/>
        </p:nvSpPr>
        <p:spPr>
          <a:xfrm rot="16200000" flipV="1">
            <a:off x="11927123" y="577364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26FC487-11D5-3981-7965-FF37354E84AF}"/>
              </a:ext>
            </a:extLst>
          </p:cNvPr>
          <p:cNvSpPr/>
          <p:nvPr/>
        </p:nvSpPr>
        <p:spPr>
          <a:xfrm rot="16200000" flipV="1">
            <a:off x="11901246" y="56701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482AF19-D006-2EF9-064B-DF33B3D6AE19}"/>
              </a:ext>
            </a:extLst>
          </p:cNvPr>
          <p:cNvSpPr/>
          <p:nvPr/>
        </p:nvSpPr>
        <p:spPr>
          <a:xfrm rot="16200000" flipV="1">
            <a:off x="10599363" y="4920270"/>
            <a:ext cx="34500" cy="274968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D54046-CD3E-2C16-F8FA-7AC531108591}"/>
              </a:ext>
            </a:extLst>
          </p:cNvPr>
          <p:cNvSpPr/>
          <p:nvPr/>
        </p:nvSpPr>
        <p:spPr>
          <a:xfrm rot="16200000" flipV="1">
            <a:off x="10508538" y="4709899"/>
            <a:ext cx="34500" cy="456617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26D67F7-42B7-C6EA-0352-BA8092C457F2}"/>
              </a:ext>
            </a:extLst>
          </p:cNvPr>
          <p:cNvSpPr/>
          <p:nvPr/>
        </p:nvSpPr>
        <p:spPr>
          <a:xfrm rot="16200000" flipV="1">
            <a:off x="10447215" y="4529030"/>
            <a:ext cx="34500" cy="579266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3AB6D49-2008-89A4-8DAA-B2F4C685CE8E}"/>
              </a:ext>
            </a:extLst>
          </p:cNvPr>
          <p:cNvSpPr/>
          <p:nvPr/>
        </p:nvSpPr>
        <p:spPr>
          <a:xfrm rot="16200000" flipV="1">
            <a:off x="10402578" y="4364935"/>
            <a:ext cx="34500" cy="668538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741D94-70DA-9BAE-D459-5ACCF0B15646}"/>
              </a:ext>
            </a:extLst>
          </p:cNvPr>
          <p:cNvSpPr/>
          <p:nvPr/>
        </p:nvSpPr>
        <p:spPr>
          <a:xfrm rot="16200000" flipV="1">
            <a:off x="10369804" y="4212614"/>
            <a:ext cx="34500" cy="734087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4F1E8BB-8973-9EE7-A5AD-BC2C573C98B7}"/>
              </a:ext>
            </a:extLst>
          </p:cNvPr>
          <p:cNvSpPr/>
          <p:nvPr/>
        </p:nvSpPr>
        <p:spPr>
          <a:xfrm rot="16200000" flipV="1">
            <a:off x="10346558" y="4069824"/>
            <a:ext cx="34500" cy="780579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514BD2D-33E2-B287-9F4A-42C2B3CB0944}"/>
              </a:ext>
            </a:extLst>
          </p:cNvPr>
          <p:cNvSpPr/>
          <p:nvPr/>
        </p:nvSpPr>
        <p:spPr>
          <a:xfrm rot="16200000" flipV="1">
            <a:off x="10331550" y="3935358"/>
            <a:ext cx="34500" cy="810595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9639020-3C0F-40E0-9CE8-881365BE66FC}"/>
              </a:ext>
            </a:extLst>
          </p:cNvPr>
          <p:cNvSpPr/>
          <p:nvPr/>
        </p:nvSpPr>
        <p:spPr>
          <a:xfrm rot="16200000" flipV="1">
            <a:off x="10324004" y="3808268"/>
            <a:ext cx="34500" cy="825687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DC66690-FBAC-87C7-5A6B-27884173CD40}"/>
              </a:ext>
            </a:extLst>
          </p:cNvPr>
          <p:cNvSpPr/>
          <p:nvPr/>
        </p:nvSpPr>
        <p:spPr>
          <a:xfrm rot="16200000" flipV="1">
            <a:off x="9317789" y="4225981"/>
            <a:ext cx="1518636" cy="1285153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AB55FD7-BD0F-30D1-9E2F-E2E661EBC359}"/>
              </a:ext>
            </a:extLst>
          </p:cNvPr>
          <p:cNvSpPr/>
          <p:nvPr/>
        </p:nvSpPr>
        <p:spPr>
          <a:xfrm rot="16200000" flipV="1">
            <a:off x="11474126" y="3737929"/>
            <a:ext cx="341038" cy="40124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D819C1-4461-B7C4-E532-B405006A5BC7}"/>
              </a:ext>
            </a:extLst>
          </p:cNvPr>
          <p:cNvSpPr/>
          <p:nvPr/>
        </p:nvSpPr>
        <p:spPr>
          <a:xfrm rot="16200000" flipV="1">
            <a:off x="11326723" y="3877828"/>
            <a:ext cx="202088" cy="260567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2BBD915-FBFC-7CA0-00C6-868DBAE2CAB9}"/>
              </a:ext>
            </a:extLst>
          </p:cNvPr>
          <p:cNvSpPr/>
          <p:nvPr/>
        </p:nvSpPr>
        <p:spPr>
          <a:xfrm rot="16200000" flipV="1">
            <a:off x="11175481" y="3869073"/>
            <a:ext cx="215456" cy="264707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629FC2-9B74-24E2-25EC-D26D1FA9F64F}"/>
              </a:ext>
            </a:extLst>
          </p:cNvPr>
          <p:cNvSpPr/>
          <p:nvPr/>
        </p:nvSpPr>
        <p:spPr>
          <a:xfrm rot="16200000" flipV="1">
            <a:off x="11016776" y="3828276"/>
            <a:ext cx="259703" cy="302054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67743DB-1CCF-D07F-D56B-77C24FE9DC71}"/>
              </a:ext>
            </a:extLst>
          </p:cNvPr>
          <p:cNvSpPr/>
          <p:nvPr/>
        </p:nvSpPr>
        <p:spPr>
          <a:xfrm rot="16200000" flipV="1">
            <a:off x="10867948" y="3770617"/>
            <a:ext cx="319563" cy="357514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E9FFB40-4CEA-C541-BFCE-CE16A3985A3A}"/>
              </a:ext>
            </a:extLst>
          </p:cNvPr>
          <p:cNvSpPr/>
          <p:nvPr/>
        </p:nvSpPr>
        <p:spPr>
          <a:xfrm rot="16200000" flipV="1">
            <a:off x="10800370" y="3718478"/>
            <a:ext cx="335604" cy="324653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6229A8-BA15-784C-06B0-D469243CE57A}"/>
              </a:ext>
            </a:extLst>
          </p:cNvPr>
          <p:cNvSpPr/>
          <p:nvPr/>
        </p:nvSpPr>
        <p:spPr>
          <a:xfrm rot="16200000" flipV="1">
            <a:off x="10796618" y="3628300"/>
            <a:ext cx="282906" cy="26444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6538734-07C0-CCD3-9DEC-DED30118849D}"/>
              </a:ext>
            </a:extLst>
          </p:cNvPr>
          <p:cNvSpPr/>
          <p:nvPr/>
        </p:nvSpPr>
        <p:spPr>
          <a:xfrm rot="16200000" flipV="1">
            <a:off x="10792390" y="3518931"/>
            <a:ext cx="249873" cy="222961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B5F7A6E-90D3-0721-149E-89C90791FD34}"/>
              </a:ext>
            </a:extLst>
          </p:cNvPr>
          <p:cNvSpPr/>
          <p:nvPr/>
        </p:nvSpPr>
        <p:spPr>
          <a:xfrm rot="16200000" flipV="1">
            <a:off x="10787949" y="3369848"/>
            <a:ext cx="248147" cy="21235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A1B2EBB-4084-07A5-D44A-E7054BAFF7E5}"/>
              </a:ext>
            </a:extLst>
          </p:cNvPr>
          <p:cNvSpPr/>
          <p:nvPr/>
        </p:nvSpPr>
        <p:spPr>
          <a:xfrm rot="16200000" flipV="1">
            <a:off x="10792134" y="3077670"/>
            <a:ext cx="389426" cy="36200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4D9074-9BEB-9CF7-3662-0794D641255C}"/>
              </a:ext>
            </a:extLst>
          </p:cNvPr>
          <p:cNvGrpSpPr/>
          <p:nvPr/>
        </p:nvGrpSpPr>
        <p:grpSpPr>
          <a:xfrm rot="10800000" flipV="1">
            <a:off x="11012939" y="2935615"/>
            <a:ext cx="974644" cy="974903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3A4900D-7E6D-56D0-D85D-772946C6F28F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E99BCD-B3CD-93D7-A480-3A4EDDE0AFB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E575D22-9ACD-6C83-FE75-9E2A684191A8}"/>
              </a:ext>
            </a:extLst>
          </p:cNvPr>
          <p:cNvSpPr/>
          <p:nvPr/>
        </p:nvSpPr>
        <p:spPr>
          <a:xfrm rot="16200000" flipV="1">
            <a:off x="11872738" y="2846988"/>
            <a:ext cx="195188" cy="1952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E62F0E0-8810-641F-33F0-0055268DE242}"/>
              </a:ext>
            </a:extLst>
          </p:cNvPr>
          <p:cNvSpPr/>
          <p:nvPr/>
        </p:nvSpPr>
        <p:spPr>
          <a:xfrm rot="16200000" flipV="1">
            <a:off x="10193461" y="3487970"/>
            <a:ext cx="552012" cy="552012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75CA0C-B603-C8EA-7C41-233A2EB83646}"/>
              </a:ext>
            </a:extLst>
          </p:cNvPr>
          <p:cNvSpPr/>
          <p:nvPr/>
        </p:nvSpPr>
        <p:spPr>
          <a:xfrm rot="16200000" flipV="1">
            <a:off x="10391839" y="3686346"/>
            <a:ext cx="155255" cy="15525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734E030-271E-CD4B-541E-38DF17D8E075}"/>
              </a:ext>
            </a:extLst>
          </p:cNvPr>
          <p:cNvSpPr/>
          <p:nvPr/>
        </p:nvSpPr>
        <p:spPr>
          <a:xfrm rot="16200000" flipV="1">
            <a:off x="10178365" y="3479515"/>
            <a:ext cx="567279" cy="566934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98A302C-D5B1-DA5A-F430-30590D91DFF9}"/>
              </a:ext>
            </a:extLst>
          </p:cNvPr>
          <p:cNvSpPr/>
          <p:nvPr/>
        </p:nvSpPr>
        <p:spPr>
          <a:xfrm rot="16200000" flipV="1">
            <a:off x="10805500" y="2728608"/>
            <a:ext cx="1384687" cy="1384686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544910-4A1B-30B4-1E44-21A5CE8A2215}"/>
              </a:ext>
            </a:extLst>
          </p:cNvPr>
          <p:cNvSpPr/>
          <p:nvPr/>
        </p:nvSpPr>
        <p:spPr>
          <a:xfrm rot="16200000" flipV="1">
            <a:off x="10118852" y="3421988"/>
            <a:ext cx="696655" cy="68596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7018AAB-6934-87AC-7935-17212BF5092B}"/>
              </a:ext>
            </a:extLst>
          </p:cNvPr>
          <p:cNvSpPr/>
          <p:nvPr/>
        </p:nvSpPr>
        <p:spPr>
          <a:xfrm rot="16200000" flipV="1">
            <a:off x="10167585" y="4660996"/>
            <a:ext cx="2535803" cy="143177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03F22D-15E1-7013-8467-1A3E63E5D223}"/>
              </a:ext>
            </a:extLst>
          </p:cNvPr>
          <p:cNvGrpSpPr/>
          <p:nvPr/>
        </p:nvGrpSpPr>
        <p:grpSpPr>
          <a:xfrm>
            <a:off x="1666874" y="900138"/>
            <a:ext cx="4348315" cy="595062"/>
            <a:chOff x="1666874" y="900138"/>
            <a:chExt cx="4348315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316A938-FCA0-5206-C8CF-952AD5FCF98B}"/>
                </a:ext>
              </a:extLst>
            </p:cNvPr>
            <p:cNvSpPr/>
            <p:nvPr/>
          </p:nvSpPr>
          <p:spPr>
            <a:xfrm>
              <a:off x="1861172" y="900138"/>
              <a:ext cx="396050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Template Method Pattern</a:t>
              </a:r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AAD91E9-697D-1A2E-2B6A-E023A5ED1047}"/>
                </a:ext>
              </a:extLst>
            </p:cNvPr>
            <p:cNvSpPr/>
            <p:nvPr/>
          </p:nvSpPr>
          <p:spPr>
            <a:xfrm rot="5400000" flipH="1">
              <a:off x="574805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42709FB-3728-A901-D34F-CC0A011003CF}"/>
                </a:ext>
              </a:extLst>
            </p:cNvPr>
            <p:cNvSpPr/>
            <p:nvPr/>
          </p:nvSpPr>
          <p:spPr>
            <a:xfrm rot="16200000">
              <a:off x="159575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BA1277C6-66FE-465C-7BA8-7408BAB07B7E}"/>
              </a:ext>
            </a:extLst>
          </p:cNvPr>
          <p:cNvSpPr txBox="1"/>
          <p:nvPr/>
        </p:nvSpPr>
        <p:spPr>
          <a:xfrm>
            <a:off x="1593021" y="1800984"/>
            <a:ext cx="4502979" cy="391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definiše skelet algoritma u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nadklasi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dok dopušta da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podklase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override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-uju specifične korake algoritma bez promene njegove strukture</a:t>
            </a:r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5BCE1-06B7-022F-58E1-AD86B6875051}"/>
              </a:ext>
            </a:extLst>
          </p:cNvPr>
          <p:cNvGrpSpPr/>
          <p:nvPr/>
        </p:nvGrpSpPr>
        <p:grpSpPr>
          <a:xfrm>
            <a:off x="9961627" y="763856"/>
            <a:ext cx="1584939" cy="600307"/>
            <a:chOff x="12794591" y="-861325"/>
            <a:chExt cx="1584939" cy="60030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B1ABFAE-F097-6380-966E-D9836AB07B1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5" name="Picture 16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3239281-31CB-62E6-EB65-EAA5F0E8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6" name="Picture 16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E27CA47-1FFB-4949-0624-27968F1E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026" name="Picture 2" descr="Template Method">
            <a:extLst>
              <a:ext uri="{FF2B5EF4-FFF2-40B4-BE49-F238E27FC236}">
                <a16:creationId xmlns:a16="http://schemas.microsoft.com/office/drawing/2014/main" id="{FEE0D577-B29C-8944-F004-0C30C9CF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87" y="1601844"/>
            <a:ext cx="3936254" cy="43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7" grpId="0"/>
      <p:bldP spid="159" grpId="0" animBg="1"/>
      <p:bldP spid="1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9DB24-72C4-01BA-A4C4-C611D64B1B6D}"/>
              </a:ext>
            </a:extLst>
          </p:cNvPr>
          <p:cNvSpPr/>
          <p:nvPr/>
        </p:nvSpPr>
        <p:spPr>
          <a:xfrm rot="16200000">
            <a:off x="1179" y="741937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F94684-4897-961E-B241-27A181B84968}"/>
              </a:ext>
            </a:extLst>
          </p:cNvPr>
          <p:cNvSpPr/>
          <p:nvPr/>
        </p:nvSpPr>
        <p:spPr>
          <a:xfrm rot="16200000">
            <a:off x="-252592" y="1389213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6F002C-2857-6CE2-E370-D02627077FBF}"/>
              </a:ext>
            </a:extLst>
          </p:cNvPr>
          <p:cNvSpPr/>
          <p:nvPr/>
        </p:nvSpPr>
        <p:spPr>
          <a:xfrm rot="16200000">
            <a:off x="-68365" y="812036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BD77D8-028B-8A2B-F2D1-EEAB2DB4E4F1}"/>
              </a:ext>
            </a:extLst>
          </p:cNvPr>
          <p:cNvSpPr/>
          <p:nvPr/>
        </p:nvSpPr>
        <p:spPr>
          <a:xfrm rot="16200000">
            <a:off x="7904" y="191910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A4D782-D2DD-8C34-B87C-BCCC450A6B1C}"/>
              </a:ext>
            </a:extLst>
          </p:cNvPr>
          <p:cNvSpPr/>
          <p:nvPr/>
        </p:nvSpPr>
        <p:spPr>
          <a:xfrm rot="16200000">
            <a:off x="17149" y="187287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61EEC1-5E8B-C0AE-19CC-53267BA7A801}"/>
              </a:ext>
            </a:extLst>
          </p:cNvPr>
          <p:cNvSpPr/>
          <p:nvPr/>
        </p:nvSpPr>
        <p:spPr>
          <a:xfrm rot="16200000">
            <a:off x="54128" y="190985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04BE8-C786-8F8B-D241-C6CAEC29F3A0}"/>
              </a:ext>
            </a:extLst>
          </p:cNvPr>
          <p:cNvSpPr/>
          <p:nvPr/>
        </p:nvSpPr>
        <p:spPr>
          <a:xfrm rot="16200000">
            <a:off x="63373" y="185901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DA25A6-8427-94C8-0F97-2DC27AAE2483}"/>
              </a:ext>
            </a:extLst>
          </p:cNvPr>
          <p:cNvSpPr/>
          <p:nvPr/>
        </p:nvSpPr>
        <p:spPr>
          <a:xfrm rot="16200000">
            <a:off x="31017" y="182665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C3E100-CAE8-419C-8705-477A929E8A24}"/>
              </a:ext>
            </a:extLst>
          </p:cNvPr>
          <p:cNvSpPr/>
          <p:nvPr/>
        </p:nvSpPr>
        <p:spPr>
          <a:xfrm rot="16200000">
            <a:off x="3282" y="17896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454E48-8163-8E14-B297-6EB11EC8E5BF}"/>
              </a:ext>
            </a:extLst>
          </p:cNvPr>
          <p:cNvSpPr/>
          <p:nvPr/>
        </p:nvSpPr>
        <p:spPr>
          <a:xfrm rot="16200000">
            <a:off x="7904" y="17434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43810F-C449-5AA4-4209-72D970EC89B7}"/>
              </a:ext>
            </a:extLst>
          </p:cNvPr>
          <p:cNvSpPr/>
          <p:nvPr/>
        </p:nvSpPr>
        <p:spPr>
          <a:xfrm rot="16200000">
            <a:off x="17149" y="169260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1DA24C-8232-1604-9979-D6DE3A28A89A}"/>
              </a:ext>
            </a:extLst>
          </p:cNvPr>
          <p:cNvSpPr/>
          <p:nvPr/>
        </p:nvSpPr>
        <p:spPr>
          <a:xfrm rot="16200000">
            <a:off x="40262" y="1780431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B59329-6DA5-5224-FCCE-410809D2F2FA}"/>
              </a:ext>
            </a:extLst>
          </p:cNvPr>
          <p:cNvSpPr/>
          <p:nvPr/>
        </p:nvSpPr>
        <p:spPr>
          <a:xfrm rot="16200000">
            <a:off x="77240" y="1817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36967A-F000-1D0D-1B71-A5E28303D0BE}"/>
              </a:ext>
            </a:extLst>
          </p:cNvPr>
          <p:cNvSpPr/>
          <p:nvPr/>
        </p:nvSpPr>
        <p:spPr>
          <a:xfrm rot="16200000">
            <a:off x="109597" y="18497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4AFC8B-A024-ED7C-794F-E4F77CA9BC80}"/>
              </a:ext>
            </a:extLst>
          </p:cNvPr>
          <p:cNvSpPr/>
          <p:nvPr/>
        </p:nvSpPr>
        <p:spPr>
          <a:xfrm rot="16200000">
            <a:off x="123464" y="18035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5730A-885D-98EA-048F-B846FFBB26A9}"/>
              </a:ext>
            </a:extLst>
          </p:cNvPr>
          <p:cNvSpPr/>
          <p:nvPr/>
        </p:nvSpPr>
        <p:spPr>
          <a:xfrm rot="16200000">
            <a:off x="86486" y="1766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C3B685-837F-3CE0-FCED-EFBF505B4288}"/>
              </a:ext>
            </a:extLst>
          </p:cNvPr>
          <p:cNvSpPr/>
          <p:nvPr/>
        </p:nvSpPr>
        <p:spPr>
          <a:xfrm rot="16200000">
            <a:off x="49506" y="172958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2F67DD-DB4C-328F-567F-EC06B50CAAC4}"/>
              </a:ext>
            </a:extLst>
          </p:cNvPr>
          <p:cNvSpPr/>
          <p:nvPr/>
        </p:nvSpPr>
        <p:spPr>
          <a:xfrm rot="16200000">
            <a:off x="63373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DFE35E-7379-ACCD-202F-F65FE9DD164A}"/>
              </a:ext>
            </a:extLst>
          </p:cNvPr>
          <p:cNvSpPr/>
          <p:nvPr/>
        </p:nvSpPr>
        <p:spPr>
          <a:xfrm rot="16200000">
            <a:off x="72618" y="16371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750170-CB3B-A20C-64C5-C4C761E913B5}"/>
              </a:ext>
            </a:extLst>
          </p:cNvPr>
          <p:cNvSpPr/>
          <p:nvPr/>
        </p:nvSpPr>
        <p:spPr>
          <a:xfrm rot="16200000">
            <a:off x="109597" y="167411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FA168A-B2FF-9CDD-1377-96E09F068F2E}"/>
              </a:ext>
            </a:extLst>
          </p:cNvPr>
          <p:cNvSpPr/>
          <p:nvPr/>
        </p:nvSpPr>
        <p:spPr>
          <a:xfrm rot="16200000">
            <a:off x="100353" y="17203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AEE79E-F843-443F-0A4F-1B3F2C08AF86}"/>
              </a:ext>
            </a:extLst>
          </p:cNvPr>
          <p:cNvSpPr/>
          <p:nvPr/>
        </p:nvSpPr>
        <p:spPr>
          <a:xfrm rot="16200000">
            <a:off x="132710" y="17573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B2BD176-4792-F580-2EDD-96CD8209AF96}"/>
              </a:ext>
            </a:extLst>
          </p:cNvPr>
          <p:cNvSpPr/>
          <p:nvPr/>
        </p:nvSpPr>
        <p:spPr>
          <a:xfrm rot="16200000">
            <a:off x="169688" y="17942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128AC8-56AF-7A82-10EE-26426E372196}"/>
              </a:ext>
            </a:extLst>
          </p:cNvPr>
          <p:cNvSpPr/>
          <p:nvPr/>
        </p:nvSpPr>
        <p:spPr>
          <a:xfrm rot="16200000">
            <a:off x="183556" y="174345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DEE108E-13E1-110F-5E0A-7C9E6A953D7C}"/>
              </a:ext>
            </a:extLst>
          </p:cNvPr>
          <p:cNvSpPr/>
          <p:nvPr/>
        </p:nvSpPr>
        <p:spPr>
          <a:xfrm rot="16200000">
            <a:off x="146577" y="17064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39ACF3-3144-4697-2173-DD1ABCD13A56}"/>
              </a:ext>
            </a:extLst>
          </p:cNvPr>
          <p:cNvSpPr/>
          <p:nvPr/>
        </p:nvSpPr>
        <p:spPr>
          <a:xfrm rot="16200000">
            <a:off x="155821" y="166024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458A2A-6DE6-0453-8FBD-4C3D98FE7966}"/>
              </a:ext>
            </a:extLst>
          </p:cNvPr>
          <p:cNvSpPr/>
          <p:nvPr/>
        </p:nvSpPr>
        <p:spPr>
          <a:xfrm rot="16200000">
            <a:off x="192801" y="170185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048E90C-59E4-2704-FF62-2F9667ECB0B6}"/>
              </a:ext>
            </a:extLst>
          </p:cNvPr>
          <p:cNvSpPr/>
          <p:nvPr/>
        </p:nvSpPr>
        <p:spPr>
          <a:xfrm rot="16200000">
            <a:off x="225157" y="17342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C9282E-1199-1E3A-2645-10DE0192ECAE}"/>
              </a:ext>
            </a:extLst>
          </p:cNvPr>
          <p:cNvSpPr/>
          <p:nvPr/>
        </p:nvSpPr>
        <p:spPr>
          <a:xfrm rot="16200000">
            <a:off x="239025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19F3E2C-63CC-E270-23BE-9F4B9E390EBB}"/>
              </a:ext>
            </a:extLst>
          </p:cNvPr>
          <p:cNvSpPr/>
          <p:nvPr/>
        </p:nvSpPr>
        <p:spPr>
          <a:xfrm rot="16200000">
            <a:off x="202046" y="16510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E5C69E-F179-30B7-5712-CA5E4E41997F}"/>
              </a:ext>
            </a:extLst>
          </p:cNvPr>
          <p:cNvSpPr/>
          <p:nvPr/>
        </p:nvSpPr>
        <p:spPr>
          <a:xfrm rot="16200000">
            <a:off x="16968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E922A-4509-5BCB-1887-2EA51051F399}"/>
              </a:ext>
            </a:extLst>
          </p:cNvPr>
          <p:cNvSpPr/>
          <p:nvPr/>
        </p:nvSpPr>
        <p:spPr>
          <a:xfrm rot="16200000">
            <a:off x="178934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E6CD51-A3C2-AD9B-8871-E3CF7D78D846}"/>
              </a:ext>
            </a:extLst>
          </p:cNvPr>
          <p:cNvSpPr/>
          <p:nvPr/>
        </p:nvSpPr>
        <p:spPr>
          <a:xfrm rot="16200000">
            <a:off x="188179" y="152157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0A02D8A-7074-FF29-BD78-319386BD84D4}"/>
              </a:ext>
            </a:extLst>
          </p:cNvPr>
          <p:cNvSpPr/>
          <p:nvPr/>
        </p:nvSpPr>
        <p:spPr>
          <a:xfrm rot="16200000">
            <a:off x="211290" y="160477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ACCA203-E6F0-726F-1CC7-2036819023FC}"/>
              </a:ext>
            </a:extLst>
          </p:cNvPr>
          <p:cNvSpPr/>
          <p:nvPr/>
        </p:nvSpPr>
        <p:spPr>
          <a:xfrm rot="16200000">
            <a:off x="248270" y="16417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B176CF-44AB-CD00-991B-628C09600476}"/>
              </a:ext>
            </a:extLst>
          </p:cNvPr>
          <p:cNvSpPr/>
          <p:nvPr/>
        </p:nvSpPr>
        <p:spPr>
          <a:xfrm rot="16200000">
            <a:off x="285249" y="16787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5BCB92-C0D0-F9CB-E8BB-2626DA195E15}"/>
              </a:ext>
            </a:extLst>
          </p:cNvPr>
          <p:cNvSpPr/>
          <p:nvPr/>
        </p:nvSpPr>
        <p:spPr>
          <a:xfrm rot="16200000">
            <a:off x="294494" y="16278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17EFDD-1325-12D5-DF6F-72D9971409C9}"/>
              </a:ext>
            </a:extLst>
          </p:cNvPr>
          <p:cNvSpPr/>
          <p:nvPr/>
        </p:nvSpPr>
        <p:spPr>
          <a:xfrm rot="16200000">
            <a:off x="262136" y="15909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7AD444A-0F46-D3C5-7824-B5EB82582584}"/>
              </a:ext>
            </a:extLst>
          </p:cNvPr>
          <p:cNvSpPr/>
          <p:nvPr/>
        </p:nvSpPr>
        <p:spPr>
          <a:xfrm rot="16200000">
            <a:off x="225157" y="15585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8F5B42-1453-0229-8DBD-461F17D5C6BD}"/>
              </a:ext>
            </a:extLst>
          </p:cNvPr>
          <p:cNvSpPr/>
          <p:nvPr/>
        </p:nvSpPr>
        <p:spPr>
          <a:xfrm rot="16200000">
            <a:off x="234403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9CD7D1-16DA-316A-52D1-8AE4C137613C}"/>
              </a:ext>
            </a:extLst>
          </p:cNvPr>
          <p:cNvSpPr/>
          <p:nvPr/>
        </p:nvSpPr>
        <p:spPr>
          <a:xfrm rot="16200000">
            <a:off x="243647" y="14661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B6ED893-70D9-28E7-8CF1-B166ED919771}"/>
              </a:ext>
            </a:extLst>
          </p:cNvPr>
          <p:cNvSpPr/>
          <p:nvPr/>
        </p:nvSpPr>
        <p:spPr>
          <a:xfrm rot="16200000">
            <a:off x="271381" y="15539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FB9A00-6645-D0FC-D0AF-E24338F58522}"/>
              </a:ext>
            </a:extLst>
          </p:cNvPr>
          <p:cNvSpPr/>
          <p:nvPr/>
        </p:nvSpPr>
        <p:spPr>
          <a:xfrm rot="16200000">
            <a:off x="303738" y="15862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3C9038-FEB2-7226-E7EC-8C8A130F876F}"/>
              </a:ext>
            </a:extLst>
          </p:cNvPr>
          <p:cNvSpPr/>
          <p:nvPr/>
        </p:nvSpPr>
        <p:spPr>
          <a:xfrm rot="16200000">
            <a:off x="34071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A4C3E4-CA58-E553-B4DB-BAF873170FCF}"/>
              </a:ext>
            </a:extLst>
          </p:cNvPr>
          <p:cNvSpPr/>
          <p:nvPr/>
        </p:nvSpPr>
        <p:spPr>
          <a:xfrm rot="16200000">
            <a:off x="354585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617A6-E0D9-882A-759D-46E19D370693}"/>
              </a:ext>
            </a:extLst>
          </p:cNvPr>
          <p:cNvSpPr/>
          <p:nvPr/>
        </p:nvSpPr>
        <p:spPr>
          <a:xfrm rot="16200000">
            <a:off x="317605" y="15354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B324E5E-8B1A-5058-BDBE-E90B23E8AEDC}"/>
              </a:ext>
            </a:extLst>
          </p:cNvPr>
          <p:cNvSpPr/>
          <p:nvPr/>
        </p:nvSpPr>
        <p:spPr>
          <a:xfrm rot="16200000">
            <a:off x="285249" y="15030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2774D3-9E44-0B80-D6FE-8B21EBDA1D5D}"/>
              </a:ext>
            </a:extLst>
          </p:cNvPr>
          <p:cNvSpPr/>
          <p:nvPr/>
        </p:nvSpPr>
        <p:spPr>
          <a:xfrm rot="16200000">
            <a:off x="289872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952F73C-A3C6-1BFE-AE79-9F244A11A22F}"/>
              </a:ext>
            </a:extLst>
          </p:cNvPr>
          <p:cNvSpPr/>
          <p:nvPr/>
        </p:nvSpPr>
        <p:spPr>
          <a:xfrm rot="16200000">
            <a:off x="326850" y="149384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6AA870-7C16-47FD-B46C-B8711709816C}"/>
              </a:ext>
            </a:extLst>
          </p:cNvPr>
          <p:cNvSpPr/>
          <p:nvPr/>
        </p:nvSpPr>
        <p:spPr>
          <a:xfrm rot="16200000">
            <a:off x="363829" y="15261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027CF0-65E6-687A-4210-B94DF8102910}"/>
              </a:ext>
            </a:extLst>
          </p:cNvPr>
          <p:cNvSpPr/>
          <p:nvPr/>
        </p:nvSpPr>
        <p:spPr>
          <a:xfrm rot="16200000">
            <a:off x="400809" y="15678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1439C03-26E2-B5DF-A0C4-A9BA615881B6}"/>
              </a:ext>
            </a:extLst>
          </p:cNvPr>
          <p:cNvSpPr/>
          <p:nvPr/>
        </p:nvSpPr>
        <p:spPr>
          <a:xfrm rot="16200000">
            <a:off x="410054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9DF9A0C-5021-55C7-7379-61DCC97C37E4}"/>
              </a:ext>
            </a:extLst>
          </p:cNvPr>
          <p:cNvSpPr/>
          <p:nvPr/>
        </p:nvSpPr>
        <p:spPr>
          <a:xfrm rot="16200000">
            <a:off x="373074" y="14799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6B3B06-F9D5-C573-80EB-E9D84908D2DB}"/>
              </a:ext>
            </a:extLst>
          </p:cNvPr>
          <p:cNvSpPr/>
          <p:nvPr/>
        </p:nvSpPr>
        <p:spPr>
          <a:xfrm rot="16200000">
            <a:off x="340718" y="14429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E8D2245-381E-8C9E-F7E7-518ACEC87EC4}"/>
              </a:ext>
            </a:extLst>
          </p:cNvPr>
          <p:cNvSpPr/>
          <p:nvPr/>
        </p:nvSpPr>
        <p:spPr>
          <a:xfrm rot="16200000">
            <a:off x="349963" y="14013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451D894-4AC8-451B-3451-052CE119E9F8}"/>
              </a:ext>
            </a:extLst>
          </p:cNvPr>
          <p:cNvSpPr/>
          <p:nvPr/>
        </p:nvSpPr>
        <p:spPr>
          <a:xfrm rot="16200000">
            <a:off x="359207" y="13459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999DCFA-3C09-839B-7FAB-EA95FCF5FEE9}"/>
              </a:ext>
            </a:extLst>
          </p:cNvPr>
          <p:cNvSpPr/>
          <p:nvPr/>
        </p:nvSpPr>
        <p:spPr>
          <a:xfrm rot="16200000">
            <a:off x="400809" y="13875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8ACFD2-B354-8EA0-BF22-F2ED3D1DAF86}"/>
              </a:ext>
            </a:extLst>
          </p:cNvPr>
          <p:cNvSpPr/>
          <p:nvPr/>
        </p:nvSpPr>
        <p:spPr>
          <a:xfrm rot="16200000">
            <a:off x="386942" y="143837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97F656-7E8A-ACCC-42E9-D0D3C03935C7}"/>
              </a:ext>
            </a:extLst>
          </p:cNvPr>
          <p:cNvSpPr/>
          <p:nvPr/>
        </p:nvSpPr>
        <p:spPr>
          <a:xfrm rot="16200000">
            <a:off x="423920" y="14707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ADD2634-3E4B-BF32-9BE6-E4A2317EDF1D}"/>
              </a:ext>
            </a:extLst>
          </p:cNvPr>
          <p:cNvSpPr/>
          <p:nvPr/>
        </p:nvSpPr>
        <p:spPr>
          <a:xfrm rot="16200000">
            <a:off x="456278" y="15077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75CA33-30EC-AEB4-57BD-C8E6A42980C4}"/>
              </a:ext>
            </a:extLst>
          </p:cNvPr>
          <p:cNvSpPr/>
          <p:nvPr/>
        </p:nvSpPr>
        <p:spPr>
          <a:xfrm rot="16200000">
            <a:off x="470145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F33B265-9DE4-344C-2400-88045443D7D6}"/>
              </a:ext>
            </a:extLst>
          </p:cNvPr>
          <p:cNvSpPr/>
          <p:nvPr/>
        </p:nvSpPr>
        <p:spPr>
          <a:xfrm rot="16200000">
            <a:off x="433166" y="14245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31FFF47-5429-EDFD-F382-FFF2904E5C0B}"/>
              </a:ext>
            </a:extLst>
          </p:cNvPr>
          <p:cNvSpPr/>
          <p:nvPr/>
        </p:nvSpPr>
        <p:spPr>
          <a:xfrm rot="16200000">
            <a:off x="442411" y="13782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F931FA-5C8B-AC43-4A68-C0607AD52BAE}"/>
              </a:ext>
            </a:extLst>
          </p:cNvPr>
          <p:cNvSpPr/>
          <p:nvPr/>
        </p:nvSpPr>
        <p:spPr>
          <a:xfrm rot="16200000">
            <a:off x="410054" y="13413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9729E80-D38A-6526-B7BE-6A18D8FDA338}"/>
              </a:ext>
            </a:extLst>
          </p:cNvPr>
          <p:cNvSpPr/>
          <p:nvPr/>
        </p:nvSpPr>
        <p:spPr>
          <a:xfrm rot="16200000">
            <a:off x="419298" y="12904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FA9E68-F344-30EA-57F3-FF886D9C25FF}"/>
              </a:ext>
            </a:extLst>
          </p:cNvPr>
          <p:cNvSpPr/>
          <p:nvPr/>
        </p:nvSpPr>
        <p:spPr>
          <a:xfrm rot="16200000">
            <a:off x="456278" y="133205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1FE2182-935A-56D2-9ABE-AAC088E94227}"/>
              </a:ext>
            </a:extLst>
          </p:cNvPr>
          <p:cNvSpPr/>
          <p:nvPr/>
        </p:nvSpPr>
        <p:spPr>
          <a:xfrm rot="16200000">
            <a:off x="493257" y="13644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459790-2355-E23C-AA79-6AD6BA62D840}"/>
              </a:ext>
            </a:extLst>
          </p:cNvPr>
          <p:cNvSpPr/>
          <p:nvPr/>
        </p:nvSpPr>
        <p:spPr>
          <a:xfrm rot="16200000">
            <a:off x="479390" y="14106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E10F861-405C-4D6D-B55A-EE0AAA1926C8}"/>
              </a:ext>
            </a:extLst>
          </p:cNvPr>
          <p:cNvSpPr/>
          <p:nvPr/>
        </p:nvSpPr>
        <p:spPr>
          <a:xfrm rot="16200000">
            <a:off x="511746" y="14522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A643E19-36E1-4C6C-080B-569BE442BDDF}"/>
              </a:ext>
            </a:extLst>
          </p:cNvPr>
          <p:cNvSpPr/>
          <p:nvPr/>
        </p:nvSpPr>
        <p:spPr>
          <a:xfrm rot="16200000">
            <a:off x="525613" y="13967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2825729-CE60-BA06-B842-B32234FFA80F}"/>
              </a:ext>
            </a:extLst>
          </p:cNvPr>
          <p:cNvSpPr/>
          <p:nvPr/>
        </p:nvSpPr>
        <p:spPr>
          <a:xfrm rot="16200000">
            <a:off x="534859" y="135516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FC8AC4D-8A60-EF0D-C648-8D09A90A91CD}"/>
              </a:ext>
            </a:extLst>
          </p:cNvPr>
          <p:cNvSpPr/>
          <p:nvPr/>
        </p:nvSpPr>
        <p:spPr>
          <a:xfrm rot="16200000">
            <a:off x="497880" y="13181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AD414F3-7CC8-49B4-B816-B76D611D7C34}"/>
              </a:ext>
            </a:extLst>
          </p:cNvPr>
          <p:cNvSpPr/>
          <p:nvPr/>
        </p:nvSpPr>
        <p:spPr>
          <a:xfrm rot="16200000">
            <a:off x="465522" y="12812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B5AA5F-F9D3-318D-20DA-ADAC4AD6010F}"/>
              </a:ext>
            </a:extLst>
          </p:cNvPr>
          <p:cNvSpPr/>
          <p:nvPr/>
        </p:nvSpPr>
        <p:spPr>
          <a:xfrm rot="16200000">
            <a:off x="474767" y="123498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11C9B9A-2E4E-5749-4666-F5658C821A97}"/>
              </a:ext>
            </a:extLst>
          </p:cNvPr>
          <p:cNvSpPr/>
          <p:nvPr/>
        </p:nvSpPr>
        <p:spPr>
          <a:xfrm rot="16200000">
            <a:off x="511746" y="12765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3AB772-B5BA-71E0-FF49-717DC782E563}"/>
              </a:ext>
            </a:extLst>
          </p:cNvPr>
          <p:cNvSpPr/>
          <p:nvPr/>
        </p:nvSpPr>
        <p:spPr>
          <a:xfrm rot="16200000">
            <a:off x="861246" y="59764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C5AF66D-C629-0CD1-E3D7-34E6FBDDD613}"/>
              </a:ext>
            </a:extLst>
          </p:cNvPr>
          <p:cNvSpPr/>
          <p:nvPr/>
        </p:nvSpPr>
        <p:spPr>
          <a:xfrm rot="16200000">
            <a:off x="841601" y="59316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419DE41-DE9C-BB36-C54A-34F8ACCE9B75}"/>
              </a:ext>
            </a:extLst>
          </p:cNvPr>
          <p:cNvSpPr/>
          <p:nvPr/>
        </p:nvSpPr>
        <p:spPr>
          <a:xfrm rot="16200000">
            <a:off x="847795" y="61165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EBC806-3A2E-B569-735C-B45BDCAAB852}"/>
              </a:ext>
            </a:extLst>
          </p:cNvPr>
          <p:cNvSpPr/>
          <p:nvPr/>
        </p:nvSpPr>
        <p:spPr>
          <a:xfrm rot="16200000">
            <a:off x="821910" y="58840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40AEAA4-3AD9-D78C-8BEF-4E71045E7434}"/>
              </a:ext>
            </a:extLst>
          </p:cNvPr>
          <p:cNvSpPr/>
          <p:nvPr/>
        </p:nvSpPr>
        <p:spPr>
          <a:xfrm rot="16200000">
            <a:off x="816132" y="5709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51F09F8-D8A0-E77A-860A-2D9A4170D1C3}"/>
              </a:ext>
            </a:extLst>
          </p:cNvPr>
          <p:cNvSpPr/>
          <p:nvPr/>
        </p:nvSpPr>
        <p:spPr>
          <a:xfrm rot="16200000">
            <a:off x="814145" y="5524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16D2D55-F38F-074C-02C3-42A90619EFE5}"/>
              </a:ext>
            </a:extLst>
          </p:cNvPr>
          <p:cNvSpPr/>
          <p:nvPr/>
        </p:nvSpPr>
        <p:spPr>
          <a:xfrm rot="16200000">
            <a:off x="825145" y="519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D3CCBF2-D423-4932-85AD-60238D41E9F2}"/>
              </a:ext>
            </a:extLst>
          </p:cNvPr>
          <p:cNvSpPr/>
          <p:nvPr/>
        </p:nvSpPr>
        <p:spPr>
          <a:xfrm rot="16200000">
            <a:off x="838828" y="50691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68B8E2F-BBE9-A630-D744-F780CBFF4116}"/>
              </a:ext>
            </a:extLst>
          </p:cNvPr>
          <p:cNvSpPr/>
          <p:nvPr/>
        </p:nvSpPr>
        <p:spPr>
          <a:xfrm rot="16200000">
            <a:off x="842850" y="52530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651861D-91A6-4B88-C581-D6DF9B086E70}"/>
              </a:ext>
            </a:extLst>
          </p:cNvPr>
          <p:cNvSpPr/>
          <p:nvPr/>
        </p:nvSpPr>
        <p:spPr>
          <a:xfrm rot="16200000">
            <a:off x="846918" y="54241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E4E56F-3B0A-6CB9-5808-4FBCC12FEF63}"/>
              </a:ext>
            </a:extLst>
          </p:cNvPr>
          <p:cNvSpPr/>
          <p:nvPr/>
        </p:nvSpPr>
        <p:spPr>
          <a:xfrm rot="16200000">
            <a:off x="830092" y="5392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EA405A8-B9CB-08BB-74FB-F4D4077566FF}"/>
              </a:ext>
            </a:extLst>
          </p:cNvPr>
          <p:cNvSpPr/>
          <p:nvPr/>
        </p:nvSpPr>
        <p:spPr>
          <a:xfrm rot="16200000">
            <a:off x="814838" y="529006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CD74DDB-403F-CCF5-05E2-16ED7F1A45AE}"/>
              </a:ext>
            </a:extLst>
          </p:cNvPr>
          <p:cNvSpPr/>
          <p:nvPr/>
        </p:nvSpPr>
        <p:spPr>
          <a:xfrm rot="16200000">
            <a:off x="833604" y="5569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956963A-9E60-D357-AF98-352AD8C06AE7}"/>
              </a:ext>
            </a:extLst>
          </p:cNvPr>
          <p:cNvSpPr/>
          <p:nvPr/>
        </p:nvSpPr>
        <p:spPr>
          <a:xfrm rot="16200000">
            <a:off x="839336" y="5750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176AA2-6C3B-4975-C330-BFAF9A9171D5}"/>
              </a:ext>
            </a:extLst>
          </p:cNvPr>
          <p:cNvSpPr/>
          <p:nvPr/>
        </p:nvSpPr>
        <p:spPr>
          <a:xfrm rot="16200000">
            <a:off x="852279" y="56140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B0BEA48-9B18-13E5-F99F-E00DFD5B129F}"/>
              </a:ext>
            </a:extLst>
          </p:cNvPr>
          <p:cNvSpPr/>
          <p:nvPr/>
        </p:nvSpPr>
        <p:spPr>
          <a:xfrm rot="16200000">
            <a:off x="866654" y="5480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52DF5B6-82D4-5ABC-9510-A8DC60D372C9}"/>
              </a:ext>
            </a:extLst>
          </p:cNvPr>
          <p:cNvSpPr/>
          <p:nvPr/>
        </p:nvSpPr>
        <p:spPr>
          <a:xfrm rot="16200000">
            <a:off x="870261" y="5658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8AD90C-04BC-D3C6-91C8-B82FB4E9BF90}"/>
              </a:ext>
            </a:extLst>
          </p:cNvPr>
          <p:cNvSpPr/>
          <p:nvPr/>
        </p:nvSpPr>
        <p:spPr>
          <a:xfrm rot="16200000">
            <a:off x="854266" y="5789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26C71F-2C6B-1B82-9DAA-F9ED00319927}"/>
              </a:ext>
            </a:extLst>
          </p:cNvPr>
          <p:cNvSpPr/>
          <p:nvPr/>
        </p:nvSpPr>
        <p:spPr>
          <a:xfrm rot="16200000">
            <a:off x="875391" y="58452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E21B2DB-4079-34D3-38DD-4B4436BE6D7C}"/>
              </a:ext>
            </a:extLst>
          </p:cNvPr>
          <p:cNvSpPr/>
          <p:nvPr/>
        </p:nvSpPr>
        <p:spPr>
          <a:xfrm rot="16200000">
            <a:off x="879228" y="60171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CFC4666-E615-C75D-034D-0EA7E2F9FF25}"/>
              </a:ext>
            </a:extLst>
          </p:cNvPr>
          <p:cNvSpPr/>
          <p:nvPr/>
        </p:nvSpPr>
        <p:spPr>
          <a:xfrm rot="16200000">
            <a:off x="865730" y="6158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257054-CC21-3796-9FCC-B34C74D7B32D}"/>
              </a:ext>
            </a:extLst>
          </p:cNvPr>
          <p:cNvSpPr/>
          <p:nvPr/>
        </p:nvSpPr>
        <p:spPr>
          <a:xfrm rot="16200000">
            <a:off x="869798" y="63536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77DF391-F2E9-E184-5FF0-DEA621EE52D5}"/>
              </a:ext>
            </a:extLst>
          </p:cNvPr>
          <p:cNvSpPr/>
          <p:nvPr/>
        </p:nvSpPr>
        <p:spPr>
          <a:xfrm rot="16200000">
            <a:off x="883712" y="62034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47A4435-0E3C-43F3-FD52-8C47617C8F13}"/>
              </a:ext>
            </a:extLst>
          </p:cNvPr>
          <p:cNvSpPr/>
          <p:nvPr/>
        </p:nvSpPr>
        <p:spPr>
          <a:xfrm rot="16200000">
            <a:off x="898780" y="60777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9B00D5-DF46-53A4-474D-8947CC9DADCC}"/>
              </a:ext>
            </a:extLst>
          </p:cNvPr>
          <p:cNvSpPr/>
          <p:nvPr/>
        </p:nvSpPr>
        <p:spPr>
          <a:xfrm rot="16200000">
            <a:off x="900722" y="624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D5DAE55-3533-F639-E1DC-089F4C3CD3AB}"/>
              </a:ext>
            </a:extLst>
          </p:cNvPr>
          <p:cNvSpPr/>
          <p:nvPr/>
        </p:nvSpPr>
        <p:spPr>
          <a:xfrm rot="16200000">
            <a:off x="886392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A3A4EB-80A4-A35D-83DD-0498A3067C72}"/>
              </a:ext>
            </a:extLst>
          </p:cNvPr>
          <p:cNvSpPr/>
          <p:nvPr/>
        </p:nvSpPr>
        <p:spPr>
          <a:xfrm rot="16200000">
            <a:off x="906823" y="64243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F0CC50C-33BB-C97D-02A4-55B0C106D44E}"/>
              </a:ext>
            </a:extLst>
          </p:cNvPr>
          <p:cNvSpPr/>
          <p:nvPr/>
        </p:nvSpPr>
        <p:spPr>
          <a:xfrm rot="16200000">
            <a:off x="916299" y="61147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87A0C3E-D9AA-738F-5AC2-473EE85F7D7B}"/>
              </a:ext>
            </a:extLst>
          </p:cNvPr>
          <p:cNvSpPr/>
          <p:nvPr/>
        </p:nvSpPr>
        <p:spPr>
          <a:xfrm rot="16200000">
            <a:off x="933818" y="6150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E1207B-C0F3-7368-FA23-A01827392111}"/>
              </a:ext>
            </a:extLst>
          </p:cNvPr>
          <p:cNvSpPr/>
          <p:nvPr/>
        </p:nvSpPr>
        <p:spPr>
          <a:xfrm rot="16200000">
            <a:off x="920598" y="63023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2DA91E-176F-7F1A-0FE6-7153C1006FEE}"/>
              </a:ext>
            </a:extLst>
          </p:cNvPr>
          <p:cNvSpPr/>
          <p:nvPr/>
        </p:nvSpPr>
        <p:spPr>
          <a:xfrm rot="16200000">
            <a:off x="923372" y="64928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9F637BC-9C52-12F0-DAA1-86D2DF7C74D4}"/>
              </a:ext>
            </a:extLst>
          </p:cNvPr>
          <p:cNvSpPr/>
          <p:nvPr/>
        </p:nvSpPr>
        <p:spPr>
          <a:xfrm rot="16200000">
            <a:off x="937886" y="6324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547AC92-5108-20E2-DDA6-8930DCB5A53E}"/>
              </a:ext>
            </a:extLst>
          </p:cNvPr>
          <p:cNvSpPr/>
          <p:nvPr/>
        </p:nvSpPr>
        <p:spPr>
          <a:xfrm rot="16200000">
            <a:off x="942278" y="6532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370BFF3-9038-0CE4-E2E4-446CE274C3CA}"/>
              </a:ext>
            </a:extLst>
          </p:cNvPr>
          <p:cNvSpPr/>
          <p:nvPr/>
        </p:nvSpPr>
        <p:spPr>
          <a:xfrm rot="16200000">
            <a:off x="957439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77A08D-077B-E52A-646B-544C65161228}"/>
              </a:ext>
            </a:extLst>
          </p:cNvPr>
          <p:cNvSpPr/>
          <p:nvPr/>
        </p:nvSpPr>
        <p:spPr>
          <a:xfrm rot="16200000">
            <a:off x="950182" y="61863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12DEFC0-2327-797B-DAA3-713D558C8678}"/>
              </a:ext>
            </a:extLst>
          </p:cNvPr>
          <p:cNvSpPr/>
          <p:nvPr/>
        </p:nvSpPr>
        <p:spPr>
          <a:xfrm rot="16200000">
            <a:off x="909412" y="59210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A8FF1AB-9F08-AA61-2942-FEEAA7D305DE}"/>
              </a:ext>
            </a:extLst>
          </p:cNvPr>
          <p:cNvSpPr/>
          <p:nvPr/>
        </p:nvSpPr>
        <p:spPr>
          <a:xfrm rot="16200000">
            <a:off x="847795" y="6291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B1978A7-25B5-2829-A29D-8BAE9D4D620B}"/>
              </a:ext>
            </a:extLst>
          </p:cNvPr>
          <p:cNvSpPr/>
          <p:nvPr/>
        </p:nvSpPr>
        <p:spPr>
          <a:xfrm rot="16200000">
            <a:off x="829629" y="60638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BEB701E-1171-82A9-032D-71AD50A8C2BA}"/>
              </a:ext>
            </a:extLst>
          </p:cNvPr>
          <p:cNvSpPr/>
          <p:nvPr/>
        </p:nvSpPr>
        <p:spPr>
          <a:xfrm rot="16200000">
            <a:off x="894158" y="58516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A14EC8A-DF8B-3C8A-57F3-A425F08A8564}"/>
              </a:ext>
            </a:extLst>
          </p:cNvPr>
          <p:cNvSpPr/>
          <p:nvPr/>
        </p:nvSpPr>
        <p:spPr>
          <a:xfrm rot="16200000">
            <a:off x="861246" y="52706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9AF1637-27DA-942B-47F6-A158269987F4}"/>
              </a:ext>
            </a:extLst>
          </p:cNvPr>
          <p:cNvSpPr/>
          <p:nvPr/>
        </p:nvSpPr>
        <p:spPr>
          <a:xfrm rot="16200000">
            <a:off x="520991" y="12257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A30BBF-74B9-D453-10B6-CDA3EEEC5DEA}"/>
              </a:ext>
            </a:extLst>
          </p:cNvPr>
          <p:cNvSpPr/>
          <p:nvPr/>
        </p:nvSpPr>
        <p:spPr>
          <a:xfrm rot="16200000">
            <a:off x="303738" y="14060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5838EC-1C9C-BB8F-BE39-8CA19D2D6AA9}"/>
              </a:ext>
            </a:extLst>
          </p:cNvPr>
          <p:cNvSpPr/>
          <p:nvPr/>
        </p:nvSpPr>
        <p:spPr>
          <a:xfrm rot="16200000">
            <a:off x="118842" y="16325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A557E18-30EF-75D9-F2DA-84E58638A2B3}"/>
              </a:ext>
            </a:extLst>
          </p:cNvPr>
          <p:cNvSpPr/>
          <p:nvPr/>
        </p:nvSpPr>
        <p:spPr>
          <a:xfrm rot="16200000">
            <a:off x="132710" y="15770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6D4FC2E4-8F25-1B67-D94D-F5895E625824}"/>
              </a:ext>
            </a:extLst>
          </p:cNvPr>
          <p:cNvSpPr/>
          <p:nvPr/>
        </p:nvSpPr>
        <p:spPr>
          <a:xfrm rot="16200000">
            <a:off x="835037" y="1175174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82442F8-8E7D-4D1E-593E-BFD963036E18}"/>
              </a:ext>
            </a:extLst>
          </p:cNvPr>
          <p:cNvSpPr/>
          <p:nvPr/>
        </p:nvSpPr>
        <p:spPr>
          <a:xfrm rot="16200000">
            <a:off x="883712" y="1062432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51097B7-6A3E-A1B9-9C46-1F4266E7DB72}"/>
              </a:ext>
            </a:extLst>
          </p:cNvPr>
          <p:cNvSpPr/>
          <p:nvPr/>
        </p:nvSpPr>
        <p:spPr>
          <a:xfrm rot="16200000">
            <a:off x="916576" y="965501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F3C476B-5632-A5D0-273B-DE387195F9FE}"/>
              </a:ext>
            </a:extLst>
          </p:cNvPr>
          <p:cNvSpPr/>
          <p:nvPr/>
        </p:nvSpPr>
        <p:spPr>
          <a:xfrm rot="16200000">
            <a:off x="940498" y="877559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3F2652E-BD7A-FE78-A516-59910BD3021A}"/>
              </a:ext>
            </a:extLst>
          </p:cNvPr>
          <p:cNvSpPr/>
          <p:nvPr/>
        </p:nvSpPr>
        <p:spPr>
          <a:xfrm rot="16200000">
            <a:off x="958062" y="79592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BFC7B40-E02F-0FAD-A789-66CD056BA0DF}"/>
              </a:ext>
            </a:extLst>
          </p:cNvPr>
          <p:cNvSpPr/>
          <p:nvPr/>
        </p:nvSpPr>
        <p:spPr>
          <a:xfrm rot="16200000">
            <a:off x="970520" y="719403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F2258BB-9E65-7B7C-98C6-70BA575D6A91}"/>
              </a:ext>
            </a:extLst>
          </p:cNvPr>
          <p:cNvSpPr/>
          <p:nvPr/>
        </p:nvSpPr>
        <p:spPr>
          <a:xfrm rot="16200000">
            <a:off x="978563" y="647340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2FB56AB-815B-8412-33B3-FE0EEF3359BA}"/>
              </a:ext>
            </a:extLst>
          </p:cNvPr>
          <p:cNvSpPr/>
          <p:nvPr/>
        </p:nvSpPr>
        <p:spPr>
          <a:xfrm rot="16200000">
            <a:off x="982607" y="579230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E23AB2BC-AD00-5DE7-A405-355492FCDE20}"/>
              </a:ext>
            </a:extLst>
          </p:cNvPr>
          <p:cNvSpPr/>
          <p:nvPr/>
        </p:nvSpPr>
        <p:spPr>
          <a:xfrm rot="16200000">
            <a:off x="726480" y="803091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CC8F44F-4C1E-41C9-A91F-D4FEEDE64667}"/>
              </a:ext>
            </a:extLst>
          </p:cNvPr>
          <p:cNvSpPr/>
          <p:nvPr/>
        </p:nvSpPr>
        <p:spPr>
          <a:xfrm rot="16200000">
            <a:off x="201954" y="541534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44C5C1-EC0A-41EB-5824-985A4277108F}"/>
              </a:ext>
            </a:extLst>
          </p:cNvPr>
          <p:cNvSpPr/>
          <p:nvPr/>
        </p:nvSpPr>
        <p:spPr>
          <a:xfrm rot="16200000">
            <a:off x="355416" y="616509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146E828-56A9-BEA7-7AF5-C7001140444A}"/>
              </a:ext>
            </a:extLst>
          </p:cNvPr>
          <p:cNvSpPr/>
          <p:nvPr/>
        </p:nvSpPr>
        <p:spPr>
          <a:xfrm rot="16200000">
            <a:off x="429306" y="611817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6BB3FA-5C6D-2252-E775-CC83C3C71A8B}"/>
              </a:ext>
            </a:extLst>
          </p:cNvPr>
          <p:cNvSpPr/>
          <p:nvPr/>
        </p:nvSpPr>
        <p:spPr>
          <a:xfrm rot="16200000">
            <a:off x="490646" y="589953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F7C62DD-2482-EBD5-A51A-E726F73709CD}"/>
              </a:ext>
            </a:extLst>
          </p:cNvPr>
          <p:cNvSpPr/>
          <p:nvPr/>
        </p:nvSpPr>
        <p:spPr>
          <a:xfrm rot="16200000">
            <a:off x="538326" y="559052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CEC776-9A02-CF24-0242-B8EF98BF0789}"/>
              </a:ext>
            </a:extLst>
          </p:cNvPr>
          <p:cNvSpPr/>
          <p:nvPr/>
        </p:nvSpPr>
        <p:spPr>
          <a:xfrm rot="16200000">
            <a:off x="565945" y="531110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210B862-EB18-13B4-4F18-2BF4D3DD2B03}"/>
              </a:ext>
            </a:extLst>
          </p:cNvPr>
          <p:cNvSpPr/>
          <p:nvPr/>
        </p:nvSpPr>
        <p:spPr>
          <a:xfrm rot="16200000">
            <a:off x="596198" y="482782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9781ECB-321D-18BD-BAE0-F470948DE724}"/>
              </a:ext>
            </a:extLst>
          </p:cNvPr>
          <p:cNvSpPr/>
          <p:nvPr/>
        </p:nvSpPr>
        <p:spPr>
          <a:xfrm rot="16200000">
            <a:off x="616167" y="424169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05F54B3-B286-CA5A-4A18-8F584CE8E71A}"/>
              </a:ext>
            </a:extLst>
          </p:cNvPr>
          <p:cNvSpPr/>
          <p:nvPr/>
        </p:nvSpPr>
        <p:spPr>
          <a:xfrm rot="16200000">
            <a:off x="619472" y="344272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04A25E3-6FB3-82BF-58E7-C6778F4D1A6E}"/>
              </a:ext>
            </a:extLst>
          </p:cNvPr>
          <p:cNvSpPr/>
          <p:nvPr/>
        </p:nvSpPr>
        <p:spPr>
          <a:xfrm rot="16200000">
            <a:off x="541515" y="187688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EC49F6-2E3F-A246-2088-EC7F04948739}"/>
              </a:ext>
            </a:extLst>
          </p:cNvPr>
          <p:cNvGrpSpPr/>
          <p:nvPr/>
        </p:nvGrpSpPr>
        <p:grpSpPr>
          <a:xfrm>
            <a:off x="109551" y="111558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538077-D24A-0DB3-32DB-F25347F18915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89D330-2346-25DC-8A24-08B2E73945E0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F2A4275-3907-6868-E79B-58EC989A13CF}"/>
              </a:ext>
            </a:extLst>
          </p:cNvPr>
          <p:cNvSpPr/>
          <p:nvPr/>
        </p:nvSpPr>
        <p:spPr>
          <a:xfrm rot="16200000">
            <a:off x="66494" y="64061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66404372-C081-31F1-83D0-6EE4E512C601}"/>
              </a:ext>
            </a:extLst>
          </p:cNvPr>
          <p:cNvSpPr/>
          <p:nvPr/>
        </p:nvSpPr>
        <p:spPr>
          <a:xfrm rot="16200000">
            <a:off x="775223" y="407576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B372751-7BEF-BC3D-1AAC-ECEEEC2CDB19}"/>
              </a:ext>
            </a:extLst>
          </p:cNvPr>
          <p:cNvSpPr/>
          <p:nvPr/>
        </p:nvSpPr>
        <p:spPr>
          <a:xfrm rot="16200000">
            <a:off x="881538" y="513890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129E58-AFF0-98D2-62A9-C5334352FF52}"/>
              </a:ext>
            </a:extLst>
          </p:cNvPr>
          <p:cNvSpPr/>
          <p:nvPr/>
        </p:nvSpPr>
        <p:spPr>
          <a:xfrm rot="16200000">
            <a:off x="775131" y="403045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CBFE14F-0265-47F4-5C45-1D455F58C91B}"/>
              </a:ext>
            </a:extLst>
          </p:cNvPr>
          <p:cNvSpPr/>
          <p:nvPr/>
        </p:nvSpPr>
        <p:spPr>
          <a:xfrm rot="16200000">
            <a:off x="972" y="619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7075A7E-A4E3-F887-F54E-01D2E1CF7CBB}"/>
              </a:ext>
            </a:extLst>
          </p:cNvPr>
          <p:cNvSpPr/>
          <p:nvPr/>
        </p:nvSpPr>
        <p:spPr>
          <a:xfrm rot="16200000">
            <a:off x="737690" y="372215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D7B7F51-DC9D-7457-56D5-48512EF9359A}"/>
              </a:ext>
            </a:extLst>
          </p:cNvPr>
          <p:cNvSpPr/>
          <p:nvPr/>
        </p:nvSpPr>
        <p:spPr>
          <a:xfrm rot="16200000">
            <a:off x="-274063" y="1036224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9001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710044" y="949298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3200" b="1" dirty="0">
                <a:solidFill>
                  <a:schemeClr val="bg1"/>
                </a:solidFill>
                <a:latin typeface="Overpass SemiBold" pitchFamily="2" charset="0"/>
              </a:rPr>
              <a:t>Web </a:t>
            </a:r>
            <a:r>
              <a:rPr lang="sr-Latn-RS" sz="3200" b="1" dirty="0" err="1">
                <a:solidFill>
                  <a:schemeClr val="bg1"/>
                </a:solidFill>
                <a:latin typeface="Overpass SemiBold" pitchFamily="2" charset="0"/>
              </a:rPr>
              <a:t>Scraping</a:t>
            </a:r>
            <a:endParaRPr lang="en-IN" sz="3200" b="1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997BA6A-4423-C972-9FC9-52E217008C7D}"/>
              </a:ext>
            </a:extLst>
          </p:cNvPr>
          <p:cNvGrpSpPr/>
          <p:nvPr/>
        </p:nvGrpSpPr>
        <p:grpSpPr>
          <a:xfrm>
            <a:off x="1668321" y="2617980"/>
            <a:ext cx="2711489" cy="1098877"/>
            <a:chOff x="1668321" y="2617980"/>
            <a:chExt cx="2711489" cy="1098877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E4E89E-E753-DCD2-1B68-8A927AFEDB9C}"/>
                </a:ext>
              </a:extLst>
            </p:cNvPr>
            <p:cNvSpPr/>
            <p:nvPr/>
          </p:nvSpPr>
          <p:spPr>
            <a:xfrm>
              <a:off x="1668321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621E56E-0F8A-3B80-DCD1-A89C4B801D84}"/>
                </a:ext>
              </a:extLst>
            </p:cNvPr>
            <p:cNvSpPr txBox="1"/>
            <p:nvPr/>
          </p:nvSpPr>
          <p:spPr>
            <a:xfrm>
              <a:off x="1874164" y="2828152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Sakuplja podatke sa web stranice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3E27D31-6D9A-2655-CD79-2C83ECF4AF85}"/>
              </a:ext>
            </a:extLst>
          </p:cNvPr>
          <p:cNvGrpSpPr/>
          <p:nvPr/>
        </p:nvGrpSpPr>
        <p:grpSpPr>
          <a:xfrm>
            <a:off x="4723576" y="2617980"/>
            <a:ext cx="2711489" cy="1098877"/>
            <a:chOff x="4723576" y="2617980"/>
            <a:chExt cx="2711489" cy="1098877"/>
          </a:xfrm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8243990-261E-186F-F9DE-966A8765C0AC}"/>
                </a:ext>
              </a:extLst>
            </p:cNvPr>
            <p:cNvSpPr/>
            <p:nvPr/>
          </p:nvSpPr>
          <p:spPr>
            <a:xfrm>
              <a:off x="4723576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4B8B059-930A-FB74-11DD-4D58B66CA47F}"/>
                </a:ext>
              </a:extLst>
            </p:cNvPr>
            <p:cNvSpPr txBox="1"/>
            <p:nvPr/>
          </p:nvSpPr>
          <p:spPr>
            <a:xfrm>
              <a:off x="5084327" y="2828152"/>
              <a:ext cx="1989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Jednostavan program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5248328-9575-3BFC-1673-4D864BA64F6C}"/>
              </a:ext>
            </a:extLst>
          </p:cNvPr>
          <p:cNvGrpSpPr/>
          <p:nvPr/>
        </p:nvGrpSpPr>
        <p:grpSpPr>
          <a:xfrm>
            <a:off x="7812190" y="2617980"/>
            <a:ext cx="2711489" cy="1098877"/>
            <a:chOff x="7812190" y="2617980"/>
            <a:chExt cx="2711489" cy="1098877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DC81354-F9EB-B5B7-84B6-C9DA43EF979E}"/>
                </a:ext>
              </a:extLst>
            </p:cNvPr>
            <p:cNvSpPr/>
            <p:nvPr/>
          </p:nvSpPr>
          <p:spPr>
            <a:xfrm>
              <a:off x="7812190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62729A8-7940-5A55-0F94-733FD55A9CEE}"/>
                </a:ext>
              </a:extLst>
            </p:cNvPr>
            <p:cNvSpPr txBox="1"/>
            <p:nvPr/>
          </p:nvSpPr>
          <p:spPr>
            <a:xfrm>
              <a:off x="8172941" y="2828152"/>
              <a:ext cx="1989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>
                  <a:solidFill>
                    <a:schemeClr val="bg1"/>
                  </a:solidFill>
                  <a:latin typeface="Overpass SemiBold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sr-Latn-RS" dirty="0">
                  <a:solidFill>
                    <a:srgbClr val="5C0A2A"/>
                  </a:solidFill>
                </a:rPr>
                <a:t>Prolazak kroz DOM stablo</a:t>
              </a:r>
              <a:endParaRPr lang="en-IN" dirty="0">
                <a:solidFill>
                  <a:srgbClr val="5C0A2A"/>
                </a:solidFill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B74D72-2206-A892-A256-5F8C3A1207A1}"/>
              </a:ext>
            </a:extLst>
          </p:cNvPr>
          <p:cNvGrpSpPr/>
          <p:nvPr/>
        </p:nvGrpSpPr>
        <p:grpSpPr>
          <a:xfrm>
            <a:off x="2726097" y="1894278"/>
            <a:ext cx="595936" cy="585647"/>
            <a:chOff x="2175954" y="718677"/>
            <a:chExt cx="1460177" cy="1434966"/>
          </a:xfrm>
          <a:solidFill>
            <a:schemeClr val="bg1"/>
          </a:solidFill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9AD3A8A-0A73-61AC-59A9-BA0EA3425B76}"/>
                </a:ext>
              </a:extLst>
            </p:cNvPr>
            <p:cNvSpPr/>
            <p:nvPr/>
          </p:nvSpPr>
          <p:spPr>
            <a:xfrm>
              <a:off x="2175954" y="718677"/>
              <a:ext cx="904238" cy="1434966"/>
            </a:xfrm>
            <a:custGeom>
              <a:avLst/>
              <a:gdLst>
                <a:gd name="connsiteX0" fmla="*/ 748360 w 904238"/>
                <a:gd name="connsiteY0" fmla="*/ 1136507 h 1434966"/>
                <a:gd name="connsiteX1" fmla="*/ 711303 w 904238"/>
                <a:gd name="connsiteY1" fmla="*/ 1081725 h 1434966"/>
                <a:gd name="connsiteX2" fmla="*/ 707122 w 904238"/>
                <a:gd name="connsiteY2" fmla="*/ 1072791 h 1434966"/>
                <a:gd name="connsiteX3" fmla="*/ 683466 w 904238"/>
                <a:gd name="connsiteY3" fmla="*/ 1064358 h 1434966"/>
                <a:gd name="connsiteX4" fmla="*/ 668242 w 904238"/>
                <a:gd name="connsiteY4" fmla="*/ 1084155 h 1434966"/>
                <a:gd name="connsiteX5" fmla="*/ 695115 w 904238"/>
                <a:gd name="connsiteY5" fmla="*/ 1148085 h 1434966"/>
                <a:gd name="connsiteX6" fmla="*/ 766656 w 904238"/>
                <a:gd name="connsiteY6" fmla="*/ 1217446 h 1434966"/>
                <a:gd name="connsiteX7" fmla="*/ 811897 w 904238"/>
                <a:gd name="connsiteY7" fmla="*/ 1302567 h 1434966"/>
                <a:gd name="connsiteX8" fmla="*/ 751362 w 904238"/>
                <a:gd name="connsiteY8" fmla="*/ 1286450 h 1434966"/>
                <a:gd name="connsiteX9" fmla="*/ 572366 w 904238"/>
                <a:gd name="connsiteY9" fmla="*/ 1154410 h 1434966"/>
                <a:gd name="connsiteX10" fmla="*/ 310072 w 904238"/>
                <a:gd name="connsiteY10" fmla="*/ 892330 h 1434966"/>
                <a:gd name="connsiteX11" fmla="*/ 297136 w 904238"/>
                <a:gd name="connsiteY11" fmla="*/ 881288 h 1434966"/>
                <a:gd name="connsiteX12" fmla="*/ 271192 w 904238"/>
                <a:gd name="connsiteY12" fmla="*/ 885040 h 1434966"/>
                <a:gd name="connsiteX13" fmla="*/ 268440 w 904238"/>
                <a:gd name="connsiteY13" fmla="*/ 911127 h 1434966"/>
                <a:gd name="connsiteX14" fmla="*/ 277660 w 904238"/>
                <a:gd name="connsiteY14" fmla="*/ 921918 h 1434966"/>
                <a:gd name="connsiteX15" fmla="*/ 544064 w 904238"/>
                <a:gd name="connsiteY15" fmla="*/ 1187929 h 1434966"/>
                <a:gd name="connsiteX16" fmla="*/ 791242 w 904238"/>
                <a:gd name="connsiteY16" fmla="*/ 1346306 h 1434966"/>
                <a:gd name="connsiteX17" fmla="*/ 716699 w 904238"/>
                <a:gd name="connsiteY17" fmla="*/ 1372500 h 1434966"/>
                <a:gd name="connsiteX18" fmla="*/ 671459 w 904238"/>
                <a:gd name="connsiteY18" fmla="*/ 1355704 h 1434966"/>
                <a:gd name="connsiteX19" fmla="*/ 531163 w 904238"/>
                <a:gd name="connsiteY19" fmla="*/ 1256754 h 1434966"/>
                <a:gd name="connsiteX20" fmla="*/ 242783 w 904238"/>
                <a:gd name="connsiteY20" fmla="*/ 970375 h 1434966"/>
                <a:gd name="connsiteX21" fmla="*/ 62072 w 904238"/>
                <a:gd name="connsiteY21" fmla="*/ 790092 h 1434966"/>
                <a:gd name="connsiteX22" fmla="*/ 61535 w 904238"/>
                <a:gd name="connsiteY22" fmla="*/ 771546 h 1434966"/>
                <a:gd name="connsiteX23" fmla="*/ 85728 w 904238"/>
                <a:gd name="connsiteY23" fmla="*/ 747425 h 1434966"/>
                <a:gd name="connsiteX24" fmla="*/ 103274 w 904238"/>
                <a:gd name="connsiteY24" fmla="*/ 747353 h 1434966"/>
                <a:gd name="connsiteX25" fmla="*/ 215053 w 904238"/>
                <a:gd name="connsiteY25" fmla="*/ 859418 h 1434966"/>
                <a:gd name="connsiteX26" fmla="*/ 254039 w 904238"/>
                <a:gd name="connsiteY26" fmla="*/ 868209 h 1434966"/>
                <a:gd name="connsiteX27" fmla="*/ 245963 w 904238"/>
                <a:gd name="connsiteY27" fmla="*/ 828186 h 1434966"/>
                <a:gd name="connsiteX28" fmla="*/ 125787 w 904238"/>
                <a:gd name="connsiteY28" fmla="*/ 708474 h 1434966"/>
                <a:gd name="connsiteX29" fmla="*/ 152874 w 904238"/>
                <a:gd name="connsiteY29" fmla="*/ 684067 h 1434966"/>
                <a:gd name="connsiteX30" fmla="*/ 273622 w 904238"/>
                <a:gd name="connsiteY30" fmla="*/ 603413 h 1434966"/>
                <a:gd name="connsiteX31" fmla="*/ 290024 w 904238"/>
                <a:gd name="connsiteY31" fmla="*/ 608309 h 1434966"/>
                <a:gd name="connsiteX32" fmla="*/ 383221 w 904238"/>
                <a:gd name="connsiteY32" fmla="*/ 753571 h 1434966"/>
                <a:gd name="connsiteX33" fmla="*/ 484172 w 904238"/>
                <a:gd name="connsiteY33" fmla="*/ 798740 h 1434966"/>
                <a:gd name="connsiteX34" fmla="*/ 559430 w 904238"/>
                <a:gd name="connsiteY34" fmla="*/ 780051 h 1434966"/>
                <a:gd name="connsiteX35" fmla="*/ 572080 w 904238"/>
                <a:gd name="connsiteY35" fmla="*/ 785483 h 1434966"/>
                <a:gd name="connsiteX36" fmla="*/ 583551 w 904238"/>
                <a:gd name="connsiteY36" fmla="*/ 822111 h 1434966"/>
                <a:gd name="connsiteX37" fmla="*/ 567041 w 904238"/>
                <a:gd name="connsiteY37" fmla="*/ 851128 h 1434966"/>
                <a:gd name="connsiteX38" fmla="*/ 546637 w 904238"/>
                <a:gd name="connsiteY38" fmla="*/ 876821 h 1434966"/>
                <a:gd name="connsiteX39" fmla="*/ 574510 w 904238"/>
                <a:gd name="connsiteY39" fmla="*/ 894188 h 1434966"/>
                <a:gd name="connsiteX40" fmla="*/ 599703 w 904238"/>
                <a:gd name="connsiteY40" fmla="*/ 889578 h 1434966"/>
                <a:gd name="connsiteX41" fmla="*/ 606493 w 904238"/>
                <a:gd name="connsiteY41" fmla="*/ 894939 h 1434966"/>
                <a:gd name="connsiteX42" fmla="*/ 601704 w 904238"/>
                <a:gd name="connsiteY42" fmla="*/ 900871 h 1434966"/>
                <a:gd name="connsiteX43" fmla="*/ 582229 w 904238"/>
                <a:gd name="connsiteY43" fmla="*/ 905016 h 1434966"/>
                <a:gd name="connsiteX44" fmla="*/ 564861 w 904238"/>
                <a:gd name="connsiteY44" fmla="*/ 931674 h 1434966"/>
                <a:gd name="connsiteX45" fmla="*/ 592770 w 904238"/>
                <a:gd name="connsiteY45" fmla="*/ 947433 h 1434966"/>
                <a:gd name="connsiteX46" fmla="*/ 616534 w 904238"/>
                <a:gd name="connsiteY46" fmla="*/ 942895 h 1434966"/>
                <a:gd name="connsiteX47" fmla="*/ 623217 w 904238"/>
                <a:gd name="connsiteY47" fmla="*/ 948327 h 1434966"/>
                <a:gd name="connsiteX48" fmla="*/ 617892 w 904238"/>
                <a:gd name="connsiteY48" fmla="*/ 954151 h 1434966"/>
                <a:gd name="connsiteX49" fmla="*/ 598274 w 904238"/>
                <a:gd name="connsiteY49" fmla="*/ 957689 h 1434966"/>
                <a:gd name="connsiteX50" fmla="*/ 579656 w 904238"/>
                <a:gd name="connsiteY50" fmla="*/ 982561 h 1434966"/>
                <a:gd name="connsiteX51" fmla="*/ 605885 w 904238"/>
                <a:gd name="connsiteY51" fmla="*/ 1000571 h 1434966"/>
                <a:gd name="connsiteX52" fmla="*/ 629720 w 904238"/>
                <a:gd name="connsiteY52" fmla="*/ 996461 h 1434966"/>
                <a:gd name="connsiteX53" fmla="*/ 640762 w 904238"/>
                <a:gd name="connsiteY53" fmla="*/ 1003001 h 1434966"/>
                <a:gd name="connsiteX54" fmla="*/ 650875 w 904238"/>
                <a:gd name="connsiteY54" fmla="*/ 1034090 h 1434966"/>
                <a:gd name="connsiteX55" fmla="*/ 677748 w 904238"/>
                <a:gd name="connsiteY55" fmla="*/ 1046240 h 1434966"/>
                <a:gd name="connsiteX56" fmla="*/ 691577 w 904238"/>
                <a:gd name="connsiteY56" fmla="*/ 1020046 h 1434966"/>
                <a:gd name="connsiteX57" fmla="*/ 683930 w 904238"/>
                <a:gd name="connsiteY57" fmla="*/ 994139 h 1434966"/>
                <a:gd name="connsiteX58" fmla="*/ 685895 w 904238"/>
                <a:gd name="connsiteY58" fmla="*/ 984955 h 1434966"/>
                <a:gd name="connsiteX59" fmla="*/ 697831 w 904238"/>
                <a:gd name="connsiteY59" fmla="*/ 960262 h 1434966"/>
                <a:gd name="connsiteX60" fmla="*/ 674282 w 904238"/>
                <a:gd name="connsiteY60" fmla="*/ 943788 h 1434966"/>
                <a:gd name="connsiteX61" fmla="*/ 666599 w 904238"/>
                <a:gd name="connsiteY61" fmla="*/ 939786 h 1434966"/>
                <a:gd name="connsiteX62" fmla="*/ 669815 w 904238"/>
                <a:gd name="connsiteY62" fmla="*/ 931960 h 1434966"/>
                <a:gd name="connsiteX63" fmla="*/ 681965 w 904238"/>
                <a:gd name="connsiteY63" fmla="*/ 906302 h 1434966"/>
                <a:gd name="connsiteX64" fmla="*/ 657915 w 904238"/>
                <a:gd name="connsiteY64" fmla="*/ 891079 h 1434966"/>
                <a:gd name="connsiteX65" fmla="*/ 649732 w 904238"/>
                <a:gd name="connsiteY65" fmla="*/ 886005 h 1434966"/>
                <a:gd name="connsiteX66" fmla="*/ 655378 w 904238"/>
                <a:gd name="connsiteY66" fmla="*/ 879644 h 1434966"/>
                <a:gd name="connsiteX67" fmla="*/ 669636 w 904238"/>
                <a:gd name="connsiteY67" fmla="*/ 853701 h 1434966"/>
                <a:gd name="connsiteX68" fmla="*/ 644693 w 904238"/>
                <a:gd name="connsiteY68" fmla="*/ 837799 h 1434966"/>
                <a:gd name="connsiteX69" fmla="*/ 631114 w 904238"/>
                <a:gd name="connsiteY69" fmla="*/ 828293 h 1434966"/>
                <a:gd name="connsiteX70" fmla="*/ 607243 w 904238"/>
                <a:gd name="connsiteY70" fmla="*/ 752356 h 1434966"/>
                <a:gd name="connsiteX71" fmla="*/ 608351 w 904238"/>
                <a:gd name="connsiteY71" fmla="*/ 733453 h 1434966"/>
                <a:gd name="connsiteX72" fmla="*/ 688540 w 904238"/>
                <a:gd name="connsiteY72" fmla="*/ 542128 h 1434966"/>
                <a:gd name="connsiteX73" fmla="*/ 714841 w 904238"/>
                <a:gd name="connsiteY73" fmla="*/ 479199 h 1434966"/>
                <a:gd name="connsiteX74" fmla="*/ 703048 w 904238"/>
                <a:gd name="connsiteY74" fmla="*/ 448538 h 1434966"/>
                <a:gd name="connsiteX75" fmla="*/ 674389 w 904238"/>
                <a:gd name="connsiteY75" fmla="*/ 462475 h 1434966"/>
                <a:gd name="connsiteX76" fmla="*/ 670458 w 904238"/>
                <a:gd name="connsiteY76" fmla="*/ 471587 h 1434966"/>
                <a:gd name="connsiteX77" fmla="*/ 571508 w 904238"/>
                <a:gd name="connsiteY77" fmla="*/ 708974 h 1434966"/>
                <a:gd name="connsiteX78" fmla="*/ 544099 w 904238"/>
                <a:gd name="connsiteY78" fmla="*/ 739170 h 1434966"/>
                <a:gd name="connsiteX79" fmla="*/ 408843 w 904238"/>
                <a:gd name="connsiteY79" fmla="*/ 717015 h 1434966"/>
                <a:gd name="connsiteX80" fmla="*/ 333835 w 904238"/>
                <a:gd name="connsiteY80" fmla="*/ 600090 h 1434966"/>
                <a:gd name="connsiteX81" fmla="*/ 332942 w 904238"/>
                <a:gd name="connsiteY81" fmla="*/ 585117 h 1434966"/>
                <a:gd name="connsiteX82" fmla="*/ 402446 w 904238"/>
                <a:gd name="connsiteY82" fmla="*/ 269757 h 1434966"/>
                <a:gd name="connsiteX83" fmla="*/ 415204 w 904238"/>
                <a:gd name="connsiteY83" fmla="*/ 262002 h 1434966"/>
                <a:gd name="connsiteX84" fmla="*/ 439575 w 904238"/>
                <a:gd name="connsiteY84" fmla="*/ 269757 h 1434966"/>
                <a:gd name="connsiteX85" fmla="*/ 714805 w 904238"/>
                <a:gd name="connsiteY85" fmla="*/ 329398 h 1434966"/>
                <a:gd name="connsiteX86" fmla="*/ 724060 w 904238"/>
                <a:gd name="connsiteY86" fmla="*/ 344978 h 1434966"/>
                <a:gd name="connsiteX87" fmla="*/ 703370 w 904238"/>
                <a:gd name="connsiteY87" fmla="*/ 394829 h 1434966"/>
                <a:gd name="connsiteX88" fmla="*/ 715663 w 904238"/>
                <a:gd name="connsiteY88" fmla="*/ 421558 h 1434966"/>
                <a:gd name="connsiteX89" fmla="*/ 742464 w 904238"/>
                <a:gd name="connsiteY89" fmla="*/ 412232 h 1434966"/>
                <a:gd name="connsiteX90" fmla="*/ 747788 w 904238"/>
                <a:gd name="connsiteY90" fmla="*/ 400653 h 1434966"/>
                <a:gd name="connsiteX91" fmla="*/ 899161 w 904238"/>
                <a:gd name="connsiteY91" fmla="*/ 38873 h 1434966"/>
                <a:gd name="connsiteX92" fmla="*/ 903843 w 904238"/>
                <a:gd name="connsiteY92" fmla="*/ 25508 h 1434966"/>
                <a:gd name="connsiteX93" fmla="*/ 891621 w 904238"/>
                <a:gd name="connsiteY93" fmla="*/ 2209 h 1434966"/>
                <a:gd name="connsiteX94" fmla="*/ 865177 w 904238"/>
                <a:gd name="connsiteY94" fmla="*/ 9249 h 1434966"/>
                <a:gd name="connsiteX95" fmla="*/ 858781 w 904238"/>
                <a:gd name="connsiteY95" fmla="*/ 21863 h 1434966"/>
                <a:gd name="connsiteX96" fmla="*/ 798675 w 904238"/>
                <a:gd name="connsiteY96" fmla="*/ 166161 h 1434966"/>
                <a:gd name="connsiteX97" fmla="*/ 783166 w 904238"/>
                <a:gd name="connsiteY97" fmla="*/ 174630 h 1434966"/>
                <a:gd name="connsiteX98" fmla="*/ 455584 w 904238"/>
                <a:gd name="connsiteY98" fmla="*/ 95263 h 1434966"/>
                <a:gd name="connsiteX99" fmla="*/ 445007 w 904238"/>
                <a:gd name="connsiteY99" fmla="*/ 77324 h 1434966"/>
                <a:gd name="connsiteX100" fmla="*/ 456013 w 904238"/>
                <a:gd name="connsiteY100" fmla="*/ 28760 h 1434966"/>
                <a:gd name="connsiteX101" fmla="*/ 439110 w 904238"/>
                <a:gd name="connsiteY101" fmla="*/ 601 h 1434966"/>
                <a:gd name="connsiteX102" fmla="*/ 413417 w 904238"/>
                <a:gd name="connsiteY102" fmla="*/ 19362 h 1434966"/>
                <a:gd name="connsiteX103" fmla="*/ 410558 w 904238"/>
                <a:gd name="connsiteY103" fmla="*/ 31834 h 1434966"/>
                <a:gd name="connsiteX104" fmla="*/ 304247 w 904238"/>
                <a:gd name="connsiteY104" fmla="*/ 512468 h 1434966"/>
                <a:gd name="connsiteX105" fmla="*/ 279304 w 904238"/>
                <a:gd name="connsiteY105" fmla="*/ 548274 h 1434966"/>
                <a:gd name="connsiteX106" fmla="*/ 207727 w 904238"/>
                <a:gd name="connsiteY106" fmla="*/ 594658 h 1434966"/>
                <a:gd name="connsiteX107" fmla="*/ 34484 w 904238"/>
                <a:gd name="connsiteY107" fmla="*/ 736847 h 1434966"/>
                <a:gd name="connsiteX108" fmla="*/ 0 w 904238"/>
                <a:gd name="connsiteY108" fmla="*/ 774548 h 1434966"/>
                <a:gd name="connsiteX109" fmla="*/ 0 w 904238"/>
                <a:gd name="connsiteY109" fmla="*/ 788806 h 1434966"/>
                <a:gd name="connsiteX110" fmla="*/ 15259 w 904238"/>
                <a:gd name="connsiteY110" fmla="*/ 810426 h 1434966"/>
                <a:gd name="connsiteX111" fmla="*/ 15509 w 904238"/>
                <a:gd name="connsiteY111" fmla="*/ 838227 h 1434966"/>
                <a:gd name="connsiteX112" fmla="*/ 2323 w 904238"/>
                <a:gd name="connsiteY112" fmla="*/ 871532 h 1434966"/>
                <a:gd name="connsiteX113" fmla="*/ 43096 w 904238"/>
                <a:gd name="connsiteY113" fmla="*/ 878179 h 1434966"/>
                <a:gd name="connsiteX114" fmla="*/ 60142 w 904238"/>
                <a:gd name="connsiteY114" fmla="*/ 860955 h 1434966"/>
                <a:gd name="connsiteX115" fmla="*/ 71541 w 904238"/>
                <a:gd name="connsiteY115" fmla="*/ 861098 h 1434966"/>
                <a:gd name="connsiteX116" fmla="*/ 153195 w 904238"/>
                <a:gd name="connsiteY116" fmla="*/ 942359 h 1434966"/>
                <a:gd name="connsiteX117" fmla="*/ 125251 w 904238"/>
                <a:gd name="connsiteY117" fmla="*/ 968052 h 1434966"/>
                <a:gd name="connsiteX118" fmla="*/ 124679 w 904238"/>
                <a:gd name="connsiteY118" fmla="*/ 997641 h 1434966"/>
                <a:gd name="connsiteX119" fmla="*/ 155268 w 904238"/>
                <a:gd name="connsiteY119" fmla="*/ 998999 h 1434966"/>
                <a:gd name="connsiteX120" fmla="*/ 172528 w 904238"/>
                <a:gd name="connsiteY120" fmla="*/ 982060 h 1434966"/>
                <a:gd name="connsiteX121" fmla="*/ 192182 w 904238"/>
                <a:gd name="connsiteY121" fmla="*/ 981489 h 1434966"/>
                <a:gd name="connsiteX122" fmla="*/ 247393 w 904238"/>
                <a:gd name="connsiteY122" fmla="*/ 1037164 h 1434966"/>
                <a:gd name="connsiteX123" fmla="*/ 248036 w 904238"/>
                <a:gd name="connsiteY123" fmla="*/ 1078223 h 1434966"/>
                <a:gd name="connsiteX124" fmla="*/ 242997 w 904238"/>
                <a:gd name="connsiteY124" fmla="*/ 1083262 h 1434966"/>
                <a:gd name="connsiteX125" fmla="*/ 242032 w 904238"/>
                <a:gd name="connsiteY125" fmla="*/ 1115244 h 1434966"/>
                <a:gd name="connsiteX126" fmla="*/ 273836 w 904238"/>
                <a:gd name="connsiteY126" fmla="*/ 1114244 h 1434966"/>
                <a:gd name="connsiteX127" fmla="*/ 294062 w 904238"/>
                <a:gd name="connsiteY127" fmla="*/ 1094161 h 1434966"/>
                <a:gd name="connsiteX128" fmla="*/ 304426 w 904238"/>
                <a:gd name="connsiteY128" fmla="*/ 1094018 h 1434966"/>
                <a:gd name="connsiteX129" fmla="*/ 385437 w 904238"/>
                <a:gd name="connsiteY129" fmla="*/ 1175172 h 1434966"/>
                <a:gd name="connsiteX130" fmla="*/ 361173 w 904238"/>
                <a:gd name="connsiteY130" fmla="*/ 1198721 h 1434966"/>
                <a:gd name="connsiteX131" fmla="*/ 358385 w 904238"/>
                <a:gd name="connsiteY131" fmla="*/ 1231633 h 1434966"/>
                <a:gd name="connsiteX132" fmla="*/ 392333 w 904238"/>
                <a:gd name="connsiteY132" fmla="*/ 1229489 h 1434966"/>
                <a:gd name="connsiteX133" fmla="*/ 409379 w 904238"/>
                <a:gd name="connsiteY133" fmla="*/ 1212265 h 1434966"/>
                <a:gd name="connsiteX134" fmla="*/ 422887 w 904238"/>
                <a:gd name="connsiteY134" fmla="*/ 1212372 h 1434966"/>
                <a:gd name="connsiteX135" fmla="*/ 474202 w 904238"/>
                <a:gd name="connsiteY135" fmla="*/ 1263901 h 1434966"/>
                <a:gd name="connsiteX136" fmla="*/ 499431 w 904238"/>
                <a:gd name="connsiteY136" fmla="*/ 1289738 h 1434966"/>
                <a:gd name="connsiteX137" fmla="*/ 476846 w 904238"/>
                <a:gd name="connsiteY137" fmla="*/ 1316539 h 1434966"/>
                <a:gd name="connsiteX138" fmla="*/ 475310 w 904238"/>
                <a:gd name="connsiteY138" fmla="*/ 1348522 h 1434966"/>
                <a:gd name="connsiteX139" fmla="*/ 507150 w 904238"/>
                <a:gd name="connsiteY139" fmla="*/ 1348021 h 1434966"/>
                <a:gd name="connsiteX140" fmla="*/ 523230 w 904238"/>
                <a:gd name="connsiteY140" fmla="*/ 1331905 h 1434966"/>
                <a:gd name="connsiteX141" fmla="*/ 551318 w 904238"/>
                <a:gd name="connsiteY141" fmla="*/ 1330333 h 1434966"/>
                <a:gd name="connsiteX142" fmla="*/ 606743 w 904238"/>
                <a:gd name="connsiteY142" fmla="*/ 1370249 h 1434966"/>
                <a:gd name="connsiteX143" fmla="*/ 625718 w 904238"/>
                <a:gd name="connsiteY143" fmla="*/ 1382327 h 1434966"/>
                <a:gd name="connsiteX144" fmla="*/ 617249 w 904238"/>
                <a:gd name="connsiteY144" fmla="*/ 1402553 h 1434966"/>
                <a:gd name="connsiteX145" fmla="*/ 624789 w 904238"/>
                <a:gd name="connsiteY145" fmla="*/ 1431534 h 1434966"/>
                <a:gd name="connsiteX146" fmla="*/ 653913 w 904238"/>
                <a:gd name="connsiteY146" fmla="*/ 1425923 h 1434966"/>
                <a:gd name="connsiteX147" fmla="*/ 661846 w 904238"/>
                <a:gd name="connsiteY147" fmla="*/ 1414131 h 1434966"/>
                <a:gd name="connsiteX148" fmla="*/ 680821 w 904238"/>
                <a:gd name="connsiteY148" fmla="*/ 1407234 h 1434966"/>
                <a:gd name="connsiteX149" fmla="*/ 720451 w 904238"/>
                <a:gd name="connsiteY149" fmla="*/ 1418062 h 1434966"/>
                <a:gd name="connsiteX150" fmla="*/ 810932 w 904238"/>
                <a:gd name="connsiteY150" fmla="*/ 1390439 h 1434966"/>
                <a:gd name="connsiteX151" fmla="*/ 837018 w 904238"/>
                <a:gd name="connsiteY151" fmla="*/ 1364102 h 1434966"/>
                <a:gd name="connsiteX152" fmla="*/ 853313 w 904238"/>
                <a:gd name="connsiteY152" fmla="*/ 1334764 h 1434966"/>
                <a:gd name="connsiteX153" fmla="*/ 842307 w 904238"/>
                <a:gd name="connsiteY153" fmla="*/ 1253253 h 1434966"/>
                <a:gd name="connsiteX154" fmla="*/ 748360 w 904238"/>
                <a:gd name="connsiteY154" fmla="*/ 1136399 h 1434966"/>
                <a:gd name="connsiteX155" fmla="*/ 417348 w 904238"/>
                <a:gd name="connsiteY155" fmla="*/ 202146 h 1434966"/>
                <a:gd name="connsiteX156" fmla="*/ 430320 w 904238"/>
                <a:gd name="connsiteY156" fmla="*/ 143898 h 1434966"/>
                <a:gd name="connsiteX157" fmla="*/ 441719 w 904238"/>
                <a:gd name="connsiteY157" fmla="*/ 136430 h 1434966"/>
                <a:gd name="connsiteX158" fmla="*/ 767514 w 904238"/>
                <a:gd name="connsiteY158" fmla="*/ 215547 h 1434966"/>
                <a:gd name="connsiteX159" fmla="*/ 773089 w 904238"/>
                <a:gd name="connsiteY159" fmla="*/ 226875 h 1434966"/>
                <a:gd name="connsiteX160" fmla="*/ 749504 w 904238"/>
                <a:gd name="connsiteY160" fmla="*/ 283157 h 1434966"/>
                <a:gd name="connsiteX161" fmla="*/ 741356 w 904238"/>
                <a:gd name="connsiteY161" fmla="*/ 290233 h 1434966"/>
                <a:gd name="connsiteX162" fmla="*/ 576011 w 904238"/>
                <a:gd name="connsiteY162" fmla="*/ 257321 h 1434966"/>
                <a:gd name="connsiteX163" fmla="*/ 427139 w 904238"/>
                <a:gd name="connsiteY163" fmla="*/ 220407 h 1434966"/>
                <a:gd name="connsiteX164" fmla="*/ 417348 w 904238"/>
                <a:gd name="connsiteY164" fmla="*/ 202110 h 14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904238" h="1434966">
                  <a:moveTo>
                    <a:pt x="748360" y="1136507"/>
                  </a:moveTo>
                  <a:cubicBezTo>
                    <a:pt x="730850" y="1121105"/>
                    <a:pt x="715055" y="1105917"/>
                    <a:pt x="711303" y="1081725"/>
                  </a:cubicBezTo>
                  <a:cubicBezTo>
                    <a:pt x="710803" y="1078580"/>
                    <a:pt x="709052" y="1075364"/>
                    <a:pt x="707122" y="1072791"/>
                  </a:cubicBezTo>
                  <a:cubicBezTo>
                    <a:pt x="701190" y="1064894"/>
                    <a:pt x="693328" y="1061320"/>
                    <a:pt x="683466" y="1064358"/>
                  </a:cubicBezTo>
                  <a:cubicBezTo>
                    <a:pt x="673746" y="1067360"/>
                    <a:pt x="666206" y="1075078"/>
                    <a:pt x="668242" y="1084155"/>
                  </a:cubicBezTo>
                  <a:cubicBezTo>
                    <a:pt x="673317" y="1106811"/>
                    <a:pt x="674925" y="1131504"/>
                    <a:pt x="695115" y="1148085"/>
                  </a:cubicBezTo>
                  <a:cubicBezTo>
                    <a:pt x="720880" y="1169240"/>
                    <a:pt x="745323" y="1191788"/>
                    <a:pt x="766656" y="1217446"/>
                  </a:cubicBezTo>
                  <a:cubicBezTo>
                    <a:pt x="787311" y="1242318"/>
                    <a:pt x="806143" y="1268261"/>
                    <a:pt x="811897" y="1302567"/>
                  </a:cubicBezTo>
                  <a:cubicBezTo>
                    <a:pt x="789777" y="1302102"/>
                    <a:pt x="770230" y="1295134"/>
                    <a:pt x="751362" y="1286450"/>
                  </a:cubicBezTo>
                  <a:cubicBezTo>
                    <a:pt x="682608" y="1254861"/>
                    <a:pt x="625432" y="1207262"/>
                    <a:pt x="572366" y="1154410"/>
                  </a:cubicBezTo>
                  <a:cubicBezTo>
                    <a:pt x="484780" y="1067217"/>
                    <a:pt x="397515" y="979666"/>
                    <a:pt x="310072" y="892330"/>
                  </a:cubicBezTo>
                  <a:cubicBezTo>
                    <a:pt x="306069" y="888328"/>
                    <a:pt x="301960" y="884147"/>
                    <a:pt x="297136" y="881288"/>
                  </a:cubicBezTo>
                  <a:cubicBezTo>
                    <a:pt x="287845" y="875785"/>
                    <a:pt x="278518" y="877464"/>
                    <a:pt x="271192" y="885040"/>
                  </a:cubicBezTo>
                  <a:cubicBezTo>
                    <a:pt x="263866" y="892652"/>
                    <a:pt x="262616" y="901907"/>
                    <a:pt x="268440" y="911127"/>
                  </a:cubicBezTo>
                  <a:cubicBezTo>
                    <a:pt x="270942" y="915093"/>
                    <a:pt x="274301" y="918559"/>
                    <a:pt x="277660" y="921918"/>
                  </a:cubicBezTo>
                  <a:cubicBezTo>
                    <a:pt x="366354" y="1010720"/>
                    <a:pt x="454262" y="1100271"/>
                    <a:pt x="544064" y="1187929"/>
                  </a:cubicBezTo>
                  <a:cubicBezTo>
                    <a:pt x="615319" y="1257505"/>
                    <a:pt x="691756" y="1320255"/>
                    <a:pt x="791242" y="1346306"/>
                  </a:cubicBezTo>
                  <a:cubicBezTo>
                    <a:pt x="766478" y="1377074"/>
                    <a:pt x="753113" y="1382184"/>
                    <a:pt x="716699" y="1372500"/>
                  </a:cubicBezTo>
                  <a:cubicBezTo>
                    <a:pt x="701190" y="1368390"/>
                    <a:pt x="686003" y="1362816"/>
                    <a:pt x="671459" y="1355704"/>
                  </a:cubicBezTo>
                  <a:cubicBezTo>
                    <a:pt x="619357" y="1330261"/>
                    <a:pt x="572902" y="1296420"/>
                    <a:pt x="531163" y="1256754"/>
                  </a:cubicBezTo>
                  <a:cubicBezTo>
                    <a:pt x="432928" y="1163451"/>
                    <a:pt x="338910" y="1065823"/>
                    <a:pt x="242783" y="970375"/>
                  </a:cubicBezTo>
                  <a:cubicBezTo>
                    <a:pt x="182391" y="910412"/>
                    <a:pt x="122499" y="849984"/>
                    <a:pt x="62072" y="790092"/>
                  </a:cubicBezTo>
                  <a:cubicBezTo>
                    <a:pt x="55067" y="783124"/>
                    <a:pt x="52387" y="778836"/>
                    <a:pt x="61535" y="771546"/>
                  </a:cubicBezTo>
                  <a:cubicBezTo>
                    <a:pt x="70398" y="764470"/>
                    <a:pt x="78367" y="756073"/>
                    <a:pt x="85728" y="747425"/>
                  </a:cubicBezTo>
                  <a:cubicBezTo>
                    <a:pt x="92232" y="739778"/>
                    <a:pt x="96270" y="740171"/>
                    <a:pt x="103274" y="747353"/>
                  </a:cubicBezTo>
                  <a:cubicBezTo>
                    <a:pt x="140224" y="785018"/>
                    <a:pt x="177745" y="822147"/>
                    <a:pt x="215053" y="859418"/>
                  </a:cubicBezTo>
                  <a:cubicBezTo>
                    <a:pt x="231669" y="876035"/>
                    <a:pt x="242962" y="878572"/>
                    <a:pt x="254039" y="868209"/>
                  </a:cubicBezTo>
                  <a:cubicBezTo>
                    <a:pt x="265367" y="857596"/>
                    <a:pt x="262902" y="845088"/>
                    <a:pt x="245963" y="828186"/>
                  </a:cubicBezTo>
                  <a:cubicBezTo>
                    <a:pt x="205940" y="788270"/>
                    <a:pt x="165881" y="748390"/>
                    <a:pt x="125787" y="708474"/>
                  </a:cubicBezTo>
                  <a:cubicBezTo>
                    <a:pt x="134185" y="698540"/>
                    <a:pt x="142868" y="690678"/>
                    <a:pt x="152874" y="684067"/>
                  </a:cubicBezTo>
                  <a:cubicBezTo>
                    <a:pt x="193254" y="657409"/>
                    <a:pt x="233742" y="630822"/>
                    <a:pt x="273622" y="603413"/>
                  </a:cubicBezTo>
                  <a:cubicBezTo>
                    <a:pt x="282985" y="596981"/>
                    <a:pt x="285951" y="598232"/>
                    <a:pt x="290024" y="608309"/>
                  </a:cubicBezTo>
                  <a:cubicBezTo>
                    <a:pt x="312001" y="662483"/>
                    <a:pt x="342555" y="711297"/>
                    <a:pt x="383221" y="753571"/>
                  </a:cubicBezTo>
                  <a:cubicBezTo>
                    <a:pt x="410808" y="782266"/>
                    <a:pt x="443756" y="798919"/>
                    <a:pt x="484172" y="798740"/>
                  </a:cubicBezTo>
                  <a:cubicBezTo>
                    <a:pt x="510759" y="798633"/>
                    <a:pt x="535845" y="791915"/>
                    <a:pt x="559430" y="780051"/>
                  </a:cubicBezTo>
                  <a:cubicBezTo>
                    <a:pt x="567006" y="776263"/>
                    <a:pt x="569936" y="777371"/>
                    <a:pt x="572080" y="785483"/>
                  </a:cubicBezTo>
                  <a:cubicBezTo>
                    <a:pt x="575368" y="797847"/>
                    <a:pt x="579656" y="809925"/>
                    <a:pt x="583551" y="822111"/>
                  </a:cubicBezTo>
                  <a:cubicBezTo>
                    <a:pt x="588554" y="837763"/>
                    <a:pt x="583050" y="847435"/>
                    <a:pt x="567041" y="851128"/>
                  </a:cubicBezTo>
                  <a:cubicBezTo>
                    <a:pt x="551747" y="854665"/>
                    <a:pt x="544493" y="863814"/>
                    <a:pt x="546637" y="876821"/>
                  </a:cubicBezTo>
                  <a:cubicBezTo>
                    <a:pt x="548745" y="889614"/>
                    <a:pt x="559037" y="896225"/>
                    <a:pt x="574510" y="894188"/>
                  </a:cubicBezTo>
                  <a:cubicBezTo>
                    <a:pt x="582979" y="893080"/>
                    <a:pt x="591377" y="891401"/>
                    <a:pt x="599703" y="889578"/>
                  </a:cubicBezTo>
                  <a:cubicBezTo>
                    <a:pt x="604599" y="888506"/>
                    <a:pt x="605170" y="892044"/>
                    <a:pt x="606493" y="894939"/>
                  </a:cubicBezTo>
                  <a:cubicBezTo>
                    <a:pt x="608815" y="900013"/>
                    <a:pt x="605027" y="900192"/>
                    <a:pt x="601704" y="900871"/>
                  </a:cubicBezTo>
                  <a:cubicBezTo>
                    <a:pt x="595200" y="902157"/>
                    <a:pt x="588589" y="903158"/>
                    <a:pt x="582229" y="905016"/>
                  </a:cubicBezTo>
                  <a:cubicBezTo>
                    <a:pt x="568649" y="908947"/>
                    <a:pt x="561967" y="919560"/>
                    <a:pt x="564861" y="931674"/>
                  </a:cubicBezTo>
                  <a:cubicBezTo>
                    <a:pt x="567649" y="943324"/>
                    <a:pt x="579120" y="949863"/>
                    <a:pt x="592770" y="947433"/>
                  </a:cubicBezTo>
                  <a:cubicBezTo>
                    <a:pt x="600704" y="946040"/>
                    <a:pt x="608637" y="944539"/>
                    <a:pt x="616534" y="942895"/>
                  </a:cubicBezTo>
                  <a:cubicBezTo>
                    <a:pt x="621180" y="941930"/>
                    <a:pt x="622109" y="945146"/>
                    <a:pt x="623217" y="948327"/>
                  </a:cubicBezTo>
                  <a:cubicBezTo>
                    <a:pt x="625075" y="953580"/>
                    <a:pt x="621144" y="953580"/>
                    <a:pt x="617892" y="954151"/>
                  </a:cubicBezTo>
                  <a:cubicBezTo>
                    <a:pt x="611353" y="955331"/>
                    <a:pt x="604706" y="956081"/>
                    <a:pt x="598274" y="957689"/>
                  </a:cubicBezTo>
                  <a:cubicBezTo>
                    <a:pt x="585445" y="960941"/>
                    <a:pt x="577869" y="971376"/>
                    <a:pt x="579656" y="982561"/>
                  </a:cubicBezTo>
                  <a:cubicBezTo>
                    <a:pt x="581621" y="994889"/>
                    <a:pt x="591841" y="1002108"/>
                    <a:pt x="605885" y="1000571"/>
                  </a:cubicBezTo>
                  <a:cubicBezTo>
                    <a:pt x="613890" y="999678"/>
                    <a:pt x="622002" y="998713"/>
                    <a:pt x="629720" y="996461"/>
                  </a:cubicBezTo>
                  <a:cubicBezTo>
                    <a:pt x="636653" y="994460"/>
                    <a:pt x="639011" y="997140"/>
                    <a:pt x="640762" y="1003001"/>
                  </a:cubicBezTo>
                  <a:cubicBezTo>
                    <a:pt x="643871" y="1013436"/>
                    <a:pt x="646659" y="1024049"/>
                    <a:pt x="650875" y="1034090"/>
                  </a:cubicBezTo>
                  <a:cubicBezTo>
                    <a:pt x="655735" y="1045668"/>
                    <a:pt x="666920" y="1050135"/>
                    <a:pt x="677748" y="1046240"/>
                  </a:cubicBezTo>
                  <a:cubicBezTo>
                    <a:pt x="688647" y="1042309"/>
                    <a:pt x="694400" y="1031946"/>
                    <a:pt x="691577" y="1020046"/>
                  </a:cubicBezTo>
                  <a:cubicBezTo>
                    <a:pt x="689469" y="1011291"/>
                    <a:pt x="686539" y="1002751"/>
                    <a:pt x="683930" y="994139"/>
                  </a:cubicBezTo>
                  <a:cubicBezTo>
                    <a:pt x="682858" y="990672"/>
                    <a:pt x="680249" y="987671"/>
                    <a:pt x="685895" y="984955"/>
                  </a:cubicBezTo>
                  <a:cubicBezTo>
                    <a:pt x="695973" y="980059"/>
                    <a:pt x="700761" y="971268"/>
                    <a:pt x="697831" y="960262"/>
                  </a:cubicBezTo>
                  <a:cubicBezTo>
                    <a:pt x="694794" y="948720"/>
                    <a:pt x="686146" y="943395"/>
                    <a:pt x="674282" y="943788"/>
                  </a:cubicBezTo>
                  <a:cubicBezTo>
                    <a:pt x="670780" y="943895"/>
                    <a:pt x="668064" y="944146"/>
                    <a:pt x="666599" y="939786"/>
                  </a:cubicBezTo>
                  <a:cubicBezTo>
                    <a:pt x="665205" y="935712"/>
                    <a:pt x="666241" y="933640"/>
                    <a:pt x="669815" y="931960"/>
                  </a:cubicBezTo>
                  <a:cubicBezTo>
                    <a:pt x="680893" y="926778"/>
                    <a:pt x="685074" y="917916"/>
                    <a:pt x="681965" y="906302"/>
                  </a:cubicBezTo>
                  <a:cubicBezTo>
                    <a:pt x="678713" y="894260"/>
                    <a:pt x="669600" y="890222"/>
                    <a:pt x="657915" y="891079"/>
                  </a:cubicBezTo>
                  <a:cubicBezTo>
                    <a:pt x="653734" y="891401"/>
                    <a:pt x="650518" y="891329"/>
                    <a:pt x="649732" y="886005"/>
                  </a:cubicBezTo>
                  <a:cubicBezTo>
                    <a:pt x="649017" y="881216"/>
                    <a:pt x="652162" y="880895"/>
                    <a:pt x="655378" y="879644"/>
                  </a:cubicBezTo>
                  <a:cubicBezTo>
                    <a:pt x="667170" y="874963"/>
                    <a:pt x="672817" y="865993"/>
                    <a:pt x="669636" y="853701"/>
                  </a:cubicBezTo>
                  <a:cubicBezTo>
                    <a:pt x="666456" y="841479"/>
                    <a:pt x="656986" y="835690"/>
                    <a:pt x="644693" y="837799"/>
                  </a:cubicBezTo>
                  <a:cubicBezTo>
                    <a:pt x="635795" y="839335"/>
                    <a:pt x="633330" y="835654"/>
                    <a:pt x="631114" y="828293"/>
                  </a:cubicBezTo>
                  <a:cubicBezTo>
                    <a:pt x="623502" y="802885"/>
                    <a:pt x="615605" y="777549"/>
                    <a:pt x="607243" y="752356"/>
                  </a:cubicBezTo>
                  <a:cubicBezTo>
                    <a:pt x="604956" y="745495"/>
                    <a:pt x="605635" y="739885"/>
                    <a:pt x="608351" y="733453"/>
                  </a:cubicBezTo>
                  <a:cubicBezTo>
                    <a:pt x="635223" y="669737"/>
                    <a:pt x="661846" y="605915"/>
                    <a:pt x="688540" y="542128"/>
                  </a:cubicBezTo>
                  <a:cubicBezTo>
                    <a:pt x="697331" y="521152"/>
                    <a:pt x="706515" y="500354"/>
                    <a:pt x="714841" y="479199"/>
                  </a:cubicBezTo>
                  <a:cubicBezTo>
                    <a:pt x="720344" y="465155"/>
                    <a:pt x="715305" y="453398"/>
                    <a:pt x="703048" y="448538"/>
                  </a:cubicBezTo>
                  <a:cubicBezTo>
                    <a:pt x="691613" y="444000"/>
                    <a:pt x="681000" y="449146"/>
                    <a:pt x="674389" y="462475"/>
                  </a:cubicBezTo>
                  <a:cubicBezTo>
                    <a:pt x="672924" y="465441"/>
                    <a:pt x="671709" y="468550"/>
                    <a:pt x="670458" y="471587"/>
                  </a:cubicBezTo>
                  <a:cubicBezTo>
                    <a:pt x="637332" y="550669"/>
                    <a:pt x="603848" y="629571"/>
                    <a:pt x="571508" y="708974"/>
                  </a:cubicBezTo>
                  <a:cubicBezTo>
                    <a:pt x="565719" y="723232"/>
                    <a:pt x="557500" y="732523"/>
                    <a:pt x="544099" y="739170"/>
                  </a:cubicBezTo>
                  <a:cubicBezTo>
                    <a:pt x="498073" y="762076"/>
                    <a:pt x="448294" y="762719"/>
                    <a:pt x="408843" y="717015"/>
                  </a:cubicBezTo>
                  <a:cubicBezTo>
                    <a:pt x="378182" y="681494"/>
                    <a:pt x="353168" y="642722"/>
                    <a:pt x="333835" y="600090"/>
                  </a:cubicBezTo>
                  <a:cubicBezTo>
                    <a:pt x="331513" y="594980"/>
                    <a:pt x="331727" y="590477"/>
                    <a:pt x="332942" y="585117"/>
                  </a:cubicBezTo>
                  <a:cubicBezTo>
                    <a:pt x="356277" y="480021"/>
                    <a:pt x="379397" y="374889"/>
                    <a:pt x="402446" y="269757"/>
                  </a:cubicBezTo>
                  <a:cubicBezTo>
                    <a:pt x="404090" y="262181"/>
                    <a:pt x="406199" y="258000"/>
                    <a:pt x="415204" y="262002"/>
                  </a:cubicBezTo>
                  <a:cubicBezTo>
                    <a:pt x="422958" y="265433"/>
                    <a:pt x="431356" y="267469"/>
                    <a:pt x="439575" y="269757"/>
                  </a:cubicBezTo>
                  <a:cubicBezTo>
                    <a:pt x="530163" y="294914"/>
                    <a:pt x="622466" y="312210"/>
                    <a:pt x="714805" y="329398"/>
                  </a:cubicBezTo>
                  <a:cubicBezTo>
                    <a:pt x="725633" y="331435"/>
                    <a:pt x="729778" y="333329"/>
                    <a:pt x="724060" y="344978"/>
                  </a:cubicBezTo>
                  <a:cubicBezTo>
                    <a:pt x="716163" y="361131"/>
                    <a:pt x="709552" y="377926"/>
                    <a:pt x="703370" y="394829"/>
                  </a:cubicBezTo>
                  <a:cubicBezTo>
                    <a:pt x="699153" y="406335"/>
                    <a:pt x="704692" y="417091"/>
                    <a:pt x="715663" y="421558"/>
                  </a:cubicBezTo>
                  <a:cubicBezTo>
                    <a:pt x="727241" y="426275"/>
                    <a:pt x="736067" y="422202"/>
                    <a:pt x="742464" y="412232"/>
                  </a:cubicBezTo>
                  <a:cubicBezTo>
                    <a:pt x="744751" y="408694"/>
                    <a:pt x="746145" y="404549"/>
                    <a:pt x="747788" y="400653"/>
                  </a:cubicBezTo>
                  <a:cubicBezTo>
                    <a:pt x="798282" y="280084"/>
                    <a:pt x="848739" y="159479"/>
                    <a:pt x="899161" y="38873"/>
                  </a:cubicBezTo>
                  <a:cubicBezTo>
                    <a:pt x="900984" y="34514"/>
                    <a:pt x="903056" y="30118"/>
                    <a:pt x="903843" y="25508"/>
                  </a:cubicBezTo>
                  <a:cubicBezTo>
                    <a:pt x="905629" y="14895"/>
                    <a:pt x="901341" y="6462"/>
                    <a:pt x="891621" y="2209"/>
                  </a:cubicBezTo>
                  <a:cubicBezTo>
                    <a:pt x="881473" y="-2258"/>
                    <a:pt x="871931" y="29"/>
                    <a:pt x="865177" y="9249"/>
                  </a:cubicBezTo>
                  <a:cubicBezTo>
                    <a:pt x="862426" y="13001"/>
                    <a:pt x="860603" y="17540"/>
                    <a:pt x="858781" y="21863"/>
                  </a:cubicBezTo>
                  <a:cubicBezTo>
                    <a:pt x="838662" y="69927"/>
                    <a:pt x="818436" y="117955"/>
                    <a:pt x="798675" y="166161"/>
                  </a:cubicBezTo>
                  <a:cubicBezTo>
                    <a:pt x="795459" y="174023"/>
                    <a:pt x="792278" y="176881"/>
                    <a:pt x="783166" y="174630"/>
                  </a:cubicBezTo>
                  <a:cubicBezTo>
                    <a:pt x="674067" y="147829"/>
                    <a:pt x="564861" y="121278"/>
                    <a:pt x="455584" y="95263"/>
                  </a:cubicBezTo>
                  <a:cubicBezTo>
                    <a:pt x="444006" y="92511"/>
                    <a:pt x="442112" y="87902"/>
                    <a:pt x="445007" y="77324"/>
                  </a:cubicBezTo>
                  <a:cubicBezTo>
                    <a:pt x="449402" y="61351"/>
                    <a:pt x="452940" y="45091"/>
                    <a:pt x="456013" y="28760"/>
                  </a:cubicBezTo>
                  <a:cubicBezTo>
                    <a:pt x="458836" y="13752"/>
                    <a:pt x="451868" y="2960"/>
                    <a:pt x="439110" y="601"/>
                  </a:cubicBezTo>
                  <a:cubicBezTo>
                    <a:pt x="426710" y="-1686"/>
                    <a:pt x="417419" y="5032"/>
                    <a:pt x="413417" y="19362"/>
                  </a:cubicBezTo>
                  <a:cubicBezTo>
                    <a:pt x="412273" y="23472"/>
                    <a:pt x="411487" y="27688"/>
                    <a:pt x="410558" y="31834"/>
                  </a:cubicBezTo>
                  <a:cubicBezTo>
                    <a:pt x="375073" y="192033"/>
                    <a:pt x="339517" y="352197"/>
                    <a:pt x="304247" y="512468"/>
                  </a:cubicBezTo>
                  <a:cubicBezTo>
                    <a:pt x="300781" y="528156"/>
                    <a:pt x="296421" y="539912"/>
                    <a:pt x="279304" y="548274"/>
                  </a:cubicBezTo>
                  <a:cubicBezTo>
                    <a:pt x="253968" y="560674"/>
                    <a:pt x="232027" y="579900"/>
                    <a:pt x="207727" y="594658"/>
                  </a:cubicBezTo>
                  <a:cubicBezTo>
                    <a:pt x="143154" y="633824"/>
                    <a:pt x="84942" y="680565"/>
                    <a:pt x="34484" y="736847"/>
                  </a:cubicBezTo>
                  <a:cubicBezTo>
                    <a:pt x="23120" y="749533"/>
                    <a:pt x="9184" y="759861"/>
                    <a:pt x="0" y="774548"/>
                  </a:cubicBezTo>
                  <a:lnTo>
                    <a:pt x="0" y="788806"/>
                  </a:lnTo>
                  <a:cubicBezTo>
                    <a:pt x="3466" y="797132"/>
                    <a:pt x="8755" y="804100"/>
                    <a:pt x="15259" y="810426"/>
                  </a:cubicBezTo>
                  <a:cubicBezTo>
                    <a:pt x="30732" y="825541"/>
                    <a:pt x="31018" y="823290"/>
                    <a:pt x="15509" y="838227"/>
                  </a:cubicBezTo>
                  <a:cubicBezTo>
                    <a:pt x="5861" y="847518"/>
                    <a:pt x="-1501" y="857167"/>
                    <a:pt x="2323" y="871532"/>
                  </a:cubicBezTo>
                  <a:cubicBezTo>
                    <a:pt x="13186" y="891437"/>
                    <a:pt x="26873" y="893724"/>
                    <a:pt x="43096" y="878179"/>
                  </a:cubicBezTo>
                  <a:cubicBezTo>
                    <a:pt x="48921" y="872604"/>
                    <a:pt x="54782" y="866994"/>
                    <a:pt x="60142" y="860955"/>
                  </a:cubicBezTo>
                  <a:cubicBezTo>
                    <a:pt x="64394" y="856166"/>
                    <a:pt x="67253" y="856774"/>
                    <a:pt x="71541" y="861098"/>
                  </a:cubicBezTo>
                  <a:cubicBezTo>
                    <a:pt x="97985" y="887720"/>
                    <a:pt x="124715" y="914092"/>
                    <a:pt x="153195" y="942359"/>
                  </a:cubicBezTo>
                  <a:cubicBezTo>
                    <a:pt x="143333" y="951328"/>
                    <a:pt x="133613" y="959047"/>
                    <a:pt x="125251" y="968052"/>
                  </a:cubicBezTo>
                  <a:cubicBezTo>
                    <a:pt x="116746" y="977165"/>
                    <a:pt x="116460" y="987885"/>
                    <a:pt x="124679" y="997641"/>
                  </a:cubicBezTo>
                  <a:cubicBezTo>
                    <a:pt x="132541" y="1006968"/>
                    <a:pt x="144834" y="1007504"/>
                    <a:pt x="155268" y="998999"/>
                  </a:cubicBezTo>
                  <a:cubicBezTo>
                    <a:pt x="161522" y="993924"/>
                    <a:pt x="167382" y="988207"/>
                    <a:pt x="172528" y="982060"/>
                  </a:cubicBezTo>
                  <a:cubicBezTo>
                    <a:pt x="179246" y="973984"/>
                    <a:pt x="184070" y="972662"/>
                    <a:pt x="192182" y="981489"/>
                  </a:cubicBezTo>
                  <a:cubicBezTo>
                    <a:pt x="209871" y="1000714"/>
                    <a:pt x="228918" y="1018689"/>
                    <a:pt x="247393" y="1037164"/>
                  </a:cubicBezTo>
                  <a:cubicBezTo>
                    <a:pt x="261210" y="1050981"/>
                    <a:pt x="261425" y="1064667"/>
                    <a:pt x="248036" y="1078223"/>
                  </a:cubicBezTo>
                  <a:cubicBezTo>
                    <a:pt x="246356" y="1079902"/>
                    <a:pt x="244570" y="1081475"/>
                    <a:pt x="242997" y="1083262"/>
                  </a:cubicBezTo>
                  <a:cubicBezTo>
                    <a:pt x="233849" y="1093803"/>
                    <a:pt x="233456" y="1106775"/>
                    <a:pt x="242032" y="1115244"/>
                  </a:cubicBezTo>
                  <a:cubicBezTo>
                    <a:pt x="251073" y="1124214"/>
                    <a:pt x="262794" y="1124071"/>
                    <a:pt x="273836" y="1114244"/>
                  </a:cubicBezTo>
                  <a:cubicBezTo>
                    <a:pt x="280912" y="1107919"/>
                    <a:pt x="287594" y="1101093"/>
                    <a:pt x="294062" y="1094161"/>
                  </a:cubicBezTo>
                  <a:cubicBezTo>
                    <a:pt x="297815" y="1090158"/>
                    <a:pt x="300423" y="1089980"/>
                    <a:pt x="304426" y="1094018"/>
                  </a:cubicBezTo>
                  <a:cubicBezTo>
                    <a:pt x="331119" y="1120998"/>
                    <a:pt x="358028" y="1147763"/>
                    <a:pt x="385437" y="1175172"/>
                  </a:cubicBezTo>
                  <a:cubicBezTo>
                    <a:pt x="376824" y="1183498"/>
                    <a:pt x="368748" y="1190859"/>
                    <a:pt x="361173" y="1198721"/>
                  </a:cubicBezTo>
                  <a:cubicBezTo>
                    <a:pt x="350595" y="1209692"/>
                    <a:pt x="349702" y="1222628"/>
                    <a:pt x="358385" y="1231633"/>
                  </a:cubicBezTo>
                  <a:cubicBezTo>
                    <a:pt x="367748" y="1241389"/>
                    <a:pt x="380326" y="1240710"/>
                    <a:pt x="392333" y="1229489"/>
                  </a:cubicBezTo>
                  <a:cubicBezTo>
                    <a:pt x="398230" y="1223986"/>
                    <a:pt x="404197" y="1218447"/>
                    <a:pt x="409379" y="1212265"/>
                  </a:cubicBezTo>
                  <a:cubicBezTo>
                    <a:pt x="414418" y="1206261"/>
                    <a:pt x="417741" y="1207083"/>
                    <a:pt x="422887" y="1212372"/>
                  </a:cubicBezTo>
                  <a:cubicBezTo>
                    <a:pt x="439718" y="1229810"/>
                    <a:pt x="456978" y="1246856"/>
                    <a:pt x="474202" y="1263901"/>
                  </a:cubicBezTo>
                  <a:cubicBezTo>
                    <a:pt x="482993" y="1272585"/>
                    <a:pt x="497823" y="1280018"/>
                    <a:pt x="499431" y="1289738"/>
                  </a:cubicBezTo>
                  <a:cubicBezTo>
                    <a:pt x="501146" y="1300065"/>
                    <a:pt x="484744" y="1307355"/>
                    <a:pt x="476846" y="1316539"/>
                  </a:cubicBezTo>
                  <a:cubicBezTo>
                    <a:pt x="467555" y="1327331"/>
                    <a:pt x="466841" y="1339802"/>
                    <a:pt x="475310" y="1348522"/>
                  </a:cubicBezTo>
                  <a:cubicBezTo>
                    <a:pt x="483958" y="1357455"/>
                    <a:pt x="496393" y="1357420"/>
                    <a:pt x="507150" y="1348021"/>
                  </a:cubicBezTo>
                  <a:cubicBezTo>
                    <a:pt x="512867" y="1343019"/>
                    <a:pt x="518906" y="1338016"/>
                    <a:pt x="523230" y="1331905"/>
                  </a:cubicBezTo>
                  <a:cubicBezTo>
                    <a:pt x="532378" y="1318898"/>
                    <a:pt x="540347" y="1320684"/>
                    <a:pt x="551318" y="1330333"/>
                  </a:cubicBezTo>
                  <a:cubicBezTo>
                    <a:pt x="568435" y="1345341"/>
                    <a:pt x="587410" y="1358134"/>
                    <a:pt x="606743" y="1370249"/>
                  </a:cubicBezTo>
                  <a:cubicBezTo>
                    <a:pt x="613175" y="1374287"/>
                    <a:pt x="621966" y="1376609"/>
                    <a:pt x="625718" y="1382327"/>
                  </a:cubicBezTo>
                  <a:cubicBezTo>
                    <a:pt x="631114" y="1390510"/>
                    <a:pt x="619786" y="1395442"/>
                    <a:pt x="617249" y="1402553"/>
                  </a:cubicBezTo>
                  <a:cubicBezTo>
                    <a:pt x="613068" y="1414238"/>
                    <a:pt x="614247" y="1424173"/>
                    <a:pt x="624789" y="1431534"/>
                  </a:cubicBezTo>
                  <a:cubicBezTo>
                    <a:pt x="633723" y="1437787"/>
                    <a:pt x="646301" y="1435250"/>
                    <a:pt x="653913" y="1425923"/>
                  </a:cubicBezTo>
                  <a:cubicBezTo>
                    <a:pt x="656915" y="1422279"/>
                    <a:pt x="659702" y="1418312"/>
                    <a:pt x="661846" y="1414131"/>
                  </a:cubicBezTo>
                  <a:cubicBezTo>
                    <a:pt x="666134" y="1405698"/>
                    <a:pt x="670958" y="1402589"/>
                    <a:pt x="680821" y="1407234"/>
                  </a:cubicBezTo>
                  <a:cubicBezTo>
                    <a:pt x="693221" y="1413095"/>
                    <a:pt x="706800" y="1416382"/>
                    <a:pt x="720451" y="1418062"/>
                  </a:cubicBezTo>
                  <a:cubicBezTo>
                    <a:pt x="754578" y="1422279"/>
                    <a:pt x="786918" y="1420563"/>
                    <a:pt x="810932" y="1390439"/>
                  </a:cubicBezTo>
                  <a:cubicBezTo>
                    <a:pt x="818579" y="1380826"/>
                    <a:pt x="828156" y="1372750"/>
                    <a:pt x="837018" y="1364102"/>
                  </a:cubicBezTo>
                  <a:cubicBezTo>
                    <a:pt x="845416" y="1355919"/>
                    <a:pt x="850562" y="1346199"/>
                    <a:pt x="853313" y="1334764"/>
                  </a:cubicBezTo>
                  <a:cubicBezTo>
                    <a:pt x="860175" y="1306104"/>
                    <a:pt x="854386" y="1279196"/>
                    <a:pt x="842307" y="1253253"/>
                  </a:cubicBezTo>
                  <a:cubicBezTo>
                    <a:pt x="820616" y="1206618"/>
                    <a:pt x="786311" y="1169776"/>
                    <a:pt x="748360" y="1136399"/>
                  </a:cubicBezTo>
                  <a:close/>
                  <a:moveTo>
                    <a:pt x="417348" y="202146"/>
                  </a:moveTo>
                  <a:cubicBezTo>
                    <a:pt x="422315" y="182885"/>
                    <a:pt x="426639" y="163445"/>
                    <a:pt x="430320" y="143898"/>
                  </a:cubicBezTo>
                  <a:cubicBezTo>
                    <a:pt x="431749" y="136287"/>
                    <a:pt x="434572" y="134679"/>
                    <a:pt x="441719" y="136430"/>
                  </a:cubicBezTo>
                  <a:cubicBezTo>
                    <a:pt x="550282" y="162945"/>
                    <a:pt x="658880" y="189389"/>
                    <a:pt x="767514" y="215547"/>
                  </a:cubicBezTo>
                  <a:cubicBezTo>
                    <a:pt x="775126" y="217369"/>
                    <a:pt x="776305" y="219692"/>
                    <a:pt x="773089" y="226875"/>
                  </a:cubicBezTo>
                  <a:cubicBezTo>
                    <a:pt x="764762" y="245421"/>
                    <a:pt x="757330" y="264361"/>
                    <a:pt x="749504" y="283157"/>
                  </a:cubicBezTo>
                  <a:cubicBezTo>
                    <a:pt x="747610" y="287731"/>
                    <a:pt x="745787" y="292555"/>
                    <a:pt x="741356" y="290233"/>
                  </a:cubicBezTo>
                  <a:cubicBezTo>
                    <a:pt x="684752" y="279012"/>
                    <a:pt x="630221" y="268827"/>
                    <a:pt x="576011" y="257321"/>
                  </a:cubicBezTo>
                  <a:cubicBezTo>
                    <a:pt x="526018" y="246707"/>
                    <a:pt x="476096" y="235487"/>
                    <a:pt x="427139" y="220407"/>
                  </a:cubicBezTo>
                  <a:cubicBezTo>
                    <a:pt x="416097" y="217012"/>
                    <a:pt x="414775" y="212080"/>
                    <a:pt x="417348" y="202110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CEF76C0-A5F9-3CEB-2EE8-5D86CA917E16}"/>
                </a:ext>
              </a:extLst>
            </p:cNvPr>
            <p:cNvSpPr/>
            <p:nvPr/>
          </p:nvSpPr>
          <p:spPr>
            <a:xfrm>
              <a:off x="2871378" y="1120295"/>
              <a:ext cx="764753" cy="764668"/>
            </a:xfrm>
            <a:custGeom>
              <a:avLst/>
              <a:gdLst>
                <a:gd name="connsiteX0" fmla="*/ 381305 w 764753"/>
                <a:gd name="connsiteY0" fmla="*/ 0 h 764668"/>
                <a:gd name="connsiteX1" fmla="*/ 13 w 764753"/>
                <a:gd name="connsiteY1" fmla="*/ 382900 h 764668"/>
                <a:gd name="connsiteX2" fmla="*/ 381055 w 764753"/>
                <a:gd name="connsiteY2" fmla="*/ 764656 h 764668"/>
                <a:gd name="connsiteX3" fmla="*/ 764740 w 764753"/>
                <a:gd name="connsiteY3" fmla="*/ 382471 h 764668"/>
                <a:gd name="connsiteX4" fmla="*/ 381340 w 764753"/>
                <a:gd name="connsiteY4" fmla="*/ 0 h 764668"/>
                <a:gd name="connsiteX5" fmla="*/ 623373 w 764753"/>
                <a:gd name="connsiteY5" fmla="*/ 145084 h 764668"/>
                <a:gd name="connsiteX6" fmla="*/ 558443 w 764753"/>
                <a:gd name="connsiteY6" fmla="*/ 138831 h 764668"/>
                <a:gd name="connsiteX7" fmla="*/ 549973 w 764753"/>
                <a:gd name="connsiteY7" fmla="*/ 130147 h 764668"/>
                <a:gd name="connsiteX8" fmla="*/ 521886 w 764753"/>
                <a:gd name="connsiteY8" fmla="*/ 74258 h 764668"/>
                <a:gd name="connsiteX9" fmla="*/ 623373 w 764753"/>
                <a:gd name="connsiteY9" fmla="*/ 145084 h 764668"/>
                <a:gd name="connsiteX10" fmla="*/ 268382 w 764753"/>
                <a:gd name="connsiteY10" fmla="*/ 128575 h 764668"/>
                <a:gd name="connsiteX11" fmla="*/ 284642 w 764753"/>
                <a:gd name="connsiteY11" fmla="*/ 68361 h 764668"/>
                <a:gd name="connsiteX12" fmla="*/ 297292 w 764753"/>
                <a:gd name="connsiteY12" fmla="*/ 54318 h 764668"/>
                <a:gd name="connsiteX13" fmla="*/ 384592 w 764753"/>
                <a:gd name="connsiteY13" fmla="*/ 43704 h 764668"/>
                <a:gd name="connsiteX14" fmla="*/ 459278 w 764753"/>
                <a:gd name="connsiteY14" fmla="*/ 52531 h 764668"/>
                <a:gd name="connsiteX15" fmla="*/ 472714 w 764753"/>
                <a:gd name="connsiteY15" fmla="*/ 64502 h 764668"/>
                <a:gd name="connsiteX16" fmla="*/ 509772 w 764753"/>
                <a:gd name="connsiteY16" fmla="*/ 148693 h 764668"/>
                <a:gd name="connsiteX17" fmla="*/ 509486 w 764753"/>
                <a:gd name="connsiteY17" fmla="*/ 163738 h 764668"/>
                <a:gd name="connsiteX18" fmla="*/ 471821 w 764753"/>
                <a:gd name="connsiteY18" fmla="*/ 217161 h 764668"/>
                <a:gd name="connsiteX19" fmla="*/ 456634 w 764753"/>
                <a:gd name="connsiteY19" fmla="*/ 223093 h 764668"/>
                <a:gd name="connsiteX20" fmla="*/ 299865 w 764753"/>
                <a:gd name="connsiteY20" fmla="*/ 224809 h 764668"/>
                <a:gd name="connsiteX21" fmla="*/ 286500 w 764753"/>
                <a:gd name="connsiteY21" fmla="*/ 220485 h 764668"/>
                <a:gd name="connsiteX22" fmla="*/ 283820 w 764753"/>
                <a:gd name="connsiteY22" fmla="*/ 217197 h 764668"/>
                <a:gd name="connsiteX23" fmla="*/ 251551 w 764753"/>
                <a:gd name="connsiteY23" fmla="*/ 176424 h 764668"/>
                <a:gd name="connsiteX24" fmla="*/ 268382 w 764753"/>
                <a:gd name="connsiteY24" fmla="*/ 128610 h 764668"/>
                <a:gd name="connsiteX25" fmla="*/ 514989 w 764753"/>
                <a:gd name="connsiteY25" fmla="*/ 415419 h 764668"/>
                <a:gd name="connsiteX26" fmla="*/ 510772 w 764753"/>
                <a:gd name="connsiteY26" fmla="*/ 428176 h 764668"/>
                <a:gd name="connsiteX27" fmla="*/ 394848 w 764753"/>
                <a:gd name="connsiteY27" fmla="*/ 516727 h 764668"/>
                <a:gd name="connsiteX28" fmla="*/ 373479 w 764753"/>
                <a:gd name="connsiteY28" fmla="*/ 518049 h 764668"/>
                <a:gd name="connsiteX29" fmla="*/ 257305 w 764753"/>
                <a:gd name="connsiteY29" fmla="*/ 436002 h 764668"/>
                <a:gd name="connsiteX30" fmla="*/ 251122 w 764753"/>
                <a:gd name="connsiteY30" fmla="*/ 418135 h 764668"/>
                <a:gd name="connsiteX31" fmla="*/ 295255 w 764753"/>
                <a:gd name="connsiteY31" fmla="*/ 276660 h 764668"/>
                <a:gd name="connsiteX32" fmla="*/ 308799 w 764753"/>
                <a:gd name="connsiteY32" fmla="*/ 267619 h 764668"/>
                <a:gd name="connsiteX33" fmla="*/ 378017 w 764753"/>
                <a:gd name="connsiteY33" fmla="*/ 259793 h 764668"/>
                <a:gd name="connsiteX34" fmla="*/ 455848 w 764753"/>
                <a:gd name="connsiteY34" fmla="*/ 267369 h 764668"/>
                <a:gd name="connsiteX35" fmla="*/ 464889 w 764753"/>
                <a:gd name="connsiteY35" fmla="*/ 273087 h 764668"/>
                <a:gd name="connsiteX36" fmla="*/ 515060 w 764753"/>
                <a:gd name="connsiteY36" fmla="*/ 415419 h 764668"/>
                <a:gd name="connsiteX37" fmla="*/ 237829 w 764753"/>
                <a:gd name="connsiteY37" fmla="*/ 76294 h 764668"/>
                <a:gd name="connsiteX38" fmla="*/ 210277 w 764753"/>
                <a:gd name="connsiteY38" fmla="*/ 152803 h 764668"/>
                <a:gd name="connsiteX39" fmla="*/ 200165 w 764753"/>
                <a:gd name="connsiteY39" fmla="*/ 161772 h 764668"/>
                <a:gd name="connsiteX40" fmla="*/ 114436 w 764753"/>
                <a:gd name="connsiteY40" fmla="*/ 176066 h 764668"/>
                <a:gd name="connsiteX41" fmla="*/ 237829 w 764753"/>
                <a:gd name="connsiteY41" fmla="*/ 76330 h 764668"/>
                <a:gd name="connsiteX42" fmla="*/ 106539 w 764753"/>
                <a:gd name="connsiteY42" fmla="*/ 491248 h 764668"/>
                <a:gd name="connsiteX43" fmla="*/ 95890 w 764753"/>
                <a:gd name="connsiteY43" fmla="*/ 562253 h 764668"/>
                <a:gd name="connsiteX44" fmla="*/ 47862 w 764753"/>
                <a:gd name="connsiteY44" fmla="*/ 432965 h 764668"/>
                <a:gd name="connsiteX45" fmla="*/ 101608 w 764753"/>
                <a:gd name="connsiteY45" fmla="*/ 477419 h 764668"/>
                <a:gd name="connsiteX46" fmla="*/ 106539 w 764753"/>
                <a:gd name="connsiteY46" fmla="*/ 491212 h 764668"/>
                <a:gd name="connsiteX47" fmla="*/ 51615 w 764753"/>
                <a:gd name="connsiteY47" fmla="*/ 382543 h 764668"/>
                <a:gd name="connsiteX48" fmla="*/ 44253 w 764753"/>
                <a:gd name="connsiteY48" fmla="*/ 368713 h 764668"/>
                <a:gd name="connsiteX49" fmla="*/ 80417 w 764753"/>
                <a:gd name="connsiteY49" fmla="*/ 228775 h 764668"/>
                <a:gd name="connsiteX50" fmla="*/ 94496 w 764753"/>
                <a:gd name="connsiteY50" fmla="*/ 220092 h 764668"/>
                <a:gd name="connsiteX51" fmla="*/ 205632 w 764753"/>
                <a:gd name="connsiteY51" fmla="*/ 205297 h 764668"/>
                <a:gd name="connsiteX52" fmla="*/ 220426 w 764753"/>
                <a:gd name="connsiteY52" fmla="*/ 209800 h 764668"/>
                <a:gd name="connsiteX53" fmla="*/ 253195 w 764753"/>
                <a:gd name="connsiteY53" fmla="*/ 250717 h 764668"/>
                <a:gd name="connsiteX54" fmla="*/ 236650 w 764753"/>
                <a:gd name="connsiteY54" fmla="*/ 296028 h 764668"/>
                <a:gd name="connsiteX55" fmla="*/ 207955 w 764753"/>
                <a:gd name="connsiteY55" fmla="*/ 410058 h 764668"/>
                <a:gd name="connsiteX56" fmla="*/ 198128 w 764753"/>
                <a:gd name="connsiteY56" fmla="*/ 423673 h 764668"/>
                <a:gd name="connsiteX57" fmla="*/ 144025 w 764753"/>
                <a:gd name="connsiteY57" fmla="*/ 445222 h 764668"/>
                <a:gd name="connsiteX58" fmla="*/ 127944 w 764753"/>
                <a:gd name="connsiteY58" fmla="*/ 441827 h 764668"/>
                <a:gd name="connsiteX59" fmla="*/ 51579 w 764753"/>
                <a:gd name="connsiteY59" fmla="*/ 382614 h 764668"/>
                <a:gd name="connsiteX60" fmla="*/ 246620 w 764753"/>
                <a:gd name="connsiteY60" fmla="*/ 692507 h 764668"/>
                <a:gd name="connsiteX61" fmla="*/ 134698 w 764753"/>
                <a:gd name="connsiteY61" fmla="*/ 613354 h 764668"/>
                <a:gd name="connsiteX62" fmla="*/ 131125 w 764753"/>
                <a:gd name="connsiteY62" fmla="*/ 598524 h 764668"/>
                <a:gd name="connsiteX63" fmla="*/ 150207 w 764753"/>
                <a:gd name="connsiteY63" fmla="*/ 499646 h 764668"/>
                <a:gd name="connsiteX64" fmla="*/ 160928 w 764753"/>
                <a:gd name="connsiteY64" fmla="*/ 485388 h 764668"/>
                <a:gd name="connsiteX65" fmla="*/ 212243 w 764753"/>
                <a:gd name="connsiteY65" fmla="*/ 464661 h 764668"/>
                <a:gd name="connsiteX66" fmla="*/ 227752 w 764753"/>
                <a:gd name="connsiteY66" fmla="*/ 468271 h 764668"/>
                <a:gd name="connsiteX67" fmla="*/ 351823 w 764753"/>
                <a:gd name="connsiteY67" fmla="*/ 556036 h 764668"/>
                <a:gd name="connsiteX68" fmla="*/ 362008 w 764753"/>
                <a:gd name="connsiteY68" fmla="*/ 571509 h 764668"/>
                <a:gd name="connsiteX69" fmla="*/ 360042 w 764753"/>
                <a:gd name="connsiteY69" fmla="*/ 601276 h 764668"/>
                <a:gd name="connsiteX70" fmla="*/ 327023 w 764753"/>
                <a:gd name="connsiteY70" fmla="*/ 651698 h 764668"/>
                <a:gd name="connsiteX71" fmla="*/ 264452 w 764753"/>
                <a:gd name="connsiteY71" fmla="*/ 690649 h 764668"/>
                <a:gd name="connsiteX72" fmla="*/ 246656 w 764753"/>
                <a:gd name="connsiteY72" fmla="*/ 692543 h 764668"/>
                <a:gd name="connsiteX73" fmla="*/ 310085 w 764753"/>
                <a:gd name="connsiteY73" fmla="*/ 712733 h 764668"/>
                <a:gd name="connsiteX74" fmla="*/ 375980 w 764753"/>
                <a:gd name="connsiteY74" fmla="*/ 676677 h 764668"/>
                <a:gd name="connsiteX75" fmla="*/ 386522 w 764753"/>
                <a:gd name="connsiteY75" fmla="*/ 678213 h 764668"/>
                <a:gd name="connsiteX76" fmla="*/ 447021 w 764753"/>
                <a:gd name="connsiteY76" fmla="*/ 714091 h 764668"/>
                <a:gd name="connsiteX77" fmla="*/ 310085 w 764753"/>
                <a:gd name="connsiteY77" fmla="*/ 712697 h 764668"/>
                <a:gd name="connsiteX78" fmla="*/ 627804 w 764753"/>
                <a:gd name="connsiteY78" fmla="*/ 615034 h 764668"/>
                <a:gd name="connsiteX79" fmla="*/ 510093 w 764753"/>
                <a:gd name="connsiteY79" fmla="*/ 695580 h 764668"/>
                <a:gd name="connsiteX80" fmla="*/ 493512 w 764753"/>
                <a:gd name="connsiteY80" fmla="*/ 693937 h 764668"/>
                <a:gd name="connsiteX81" fmla="*/ 411000 w 764753"/>
                <a:gd name="connsiteY81" fmla="*/ 641263 h 764668"/>
                <a:gd name="connsiteX82" fmla="*/ 403067 w 764753"/>
                <a:gd name="connsiteY82" fmla="*/ 627005 h 764668"/>
                <a:gd name="connsiteX83" fmla="*/ 404675 w 764753"/>
                <a:gd name="connsiteY83" fmla="*/ 599989 h 764668"/>
                <a:gd name="connsiteX84" fmla="*/ 438695 w 764753"/>
                <a:gd name="connsiteY84" fmla="*/ 541920 h 764668"/>
                <a:gd name="connsiteX85" fmla="*/ 535572 w 764753"/>
                <a:gd name="connsiteY85" fmla="*/ 465555 h 764668"/>
                <a:gd name="connsiteX86" fmla="*/ 556191 w 764753"/>
                <a:gd name="connsiteY86" fmla="*/ 460445 h 764668"/>
                <a:gd name="connsiteX87" fmla="*/ 604112 w 764753"/>
                <a:gd name="connsiteY87" fmla="*/ 480278 h 764668"/>
                <a:gd name="connsiteX88" fmla="*/ 613474 w 764753"/>
                <a:gd name="connsiteY88" fmla="*/ 530557 h 764668"/>
                <a:gd name="connsiteX89" fmla="*/ 631771 w 764753"/>
                <a:gd name="connsiteY89" fmla="*/ 597667 h 764668"/>
                <a:gd name="connsiteX90" fmla="*/ 627804 w 764753"/>
                <a:gd name="connsiteY90" fmla="*/ 614998 h 764668"/>
                <a:gd name="connsiteX91" fmla="*/ 629341 w 764753"/>
                <a:gd name="connsiteY91" fmla="*/ 432035 h 764668"/>
                <a:gd name="connsiteX92" fmla="*/ 613367 w 764753"/>
                <a:gd name="connsiteY92" fmla="*/ 435252 h 764668"/>
                <a:gd name="connsiteX93" fmla="*/ 610794 w 764753"/>
                <a:gd name="connsiteY93" fmla="*/ 434072 h 764668"/>
                <a:gd name="connsiteX94" fmla="*/ 564768 w 764753"/>
                <a:gd name="connsiteY94" fmla="*/ 416026 h 764668"/>
                <a:gd name="connsiteX95" fmla="*/ 552475 w 764753"/>
                <a:gd name="connsiteY95" fmla="*/ 370393 h 764668"/>
                <a:gd name="connsiteX96" fmla="*/ 507234 w 764753"/>
                <a:gd name="connsiteY96" fmla="*/ 258971 h 764668"/>
                <a:gd name="connsiteX97" fmla="*/ 507878 w 764753"/>
                <a:gd name="connsiteY97" fmla="*/ 241461 h 764668"/>
                <a:gd name="connsiteX98" fmla="*/ 543970 w 764753"/>
                <a:gd name="connsiteY98" fmla="*/ 190360 h 764668"/>
                <a:gd name="connsiteX99" fmla="*/ 560015 w 764753"/>
                <a:gd name="connsiteY99" fmla="*/ 183249 h 764668"/>
                <a:gd name="connsiteX100" fmla="*/ 650639 w 764753"/>
                <a:gd name="connsiteY100" fmla="*/ 190289 h 764668"/>
                <a:gd name="connsiteX101" fmla="*/ 665147 w 764753"/>
                <a:gd name="connsiteY101" fmla="*/ 195935 h 764668"/>
                <a:gd name="connsiteX102" fmla="*/ 719321 w 764753"/>
                <a:gd name="connsiteY102" fmla="*/ 353812 h 764668"/>
                <a:gd name="connsiteX103" fmla="*/ 710780 w 764753"/>
                <a:gd name="connsiteY103" fmla="*/ 368177 h 764668"/>
                <a:gd name="connsiteX104" fmla="*/ 629269 w 764753"/>
                <a:gd name="connsiteY104" fmla="*/ 432000 h 764668"/>
                <a:gd name="connsiteX105" fmla="*/ 666898 w 764753"/>
                <a:gd name="connsiteY105" fmla="*/ 564362 h 764668"/>
                <a:gd name="connsiteX106" fmla="*/ 651139 w 764753"/>
                <a:gd name="connsiteY106" fmla="*/ 480492 h 764668"/>
                <a:gd name="connsiteX107" fmla="*/ 656213 w 764753"/>
                <a:gd name="connsiteY107" fmla="*/ 466627 h 764668"/>
                <a:gd name="connsiteX108" fmla="*/ 719142 w 764753"/>
                <a:gd name="connsiteY108" fmla="*/ 414740 h 764668"/>
                <a:gd name="connsiteX109" fmla="*/ 666898 w 764753"/>
                <a:gd name="connsiteY109" fmla="*/ 564398 h 7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64753" h="764668">
                  <a:moveTo>
                    <a:pt x="381305" y="0"/>
                  </a:moveTo>
                  <a:cubicBezTo>
                    <a:pt x="162214" y="322"/>
                    <a:pt x="-1488" y="179140"/>
                    <a:pt x="13" y="382900"/>
                  </a:cubicBezTo>
                  <a:cubicBezTo>
                    <a:pt x="-1738" y="591806"/>
                    <a:pt x="169075" y="762941"/>
                    <a:pt x="381055" y="764656"/>
                  </a:cubicBezTo>
                  <a:cubicBezTo>
                    <a:pt x="591783" y="766371"/>
                    <a:pt x="762953" y="595844"/>
                    <a:pt x="764740" y="382471"/>
                  </a:cubicBezTo>
                  <a:cubicBezTo>
                    <a:pt x="766491" y="172743"/>
                    <a:pt x="594678" y="-321"/>
                    <a:pt x="381340" y="0"/>
                  </a:cubicBezTo>
                  <a:close/>
                  <a:moveTo>
                    <a:pt x="623373" y="145084"/>
                  </a:moveTo>
                  <a:cubicBezTo>
                    <a:pt x="599895" y="146442"/>
                    <a:pt x="579205" y="142368"/>
                    <a:pt x="558443" y="138831"/>
                  </a:cubicBezTo>
                  <a:cubicBezTo>
                    <a:pt x="553332" y="137973"/>
                    <a:pt x="552225" y="133613"/>
                    <a:pt x="549973" y="130147"/>
                  </a:cubicBezTo>
                  <a:cubicBezTo>
                    <a:pt x="539146" y="113530"/>
                    <a:pt x="531891" y="95091"/>
                    <a:pt x="521886" y="74258"/>
                  </a:cubicBezTo>
                  <a:cubicBezTo>
                    <a:pt x="561480" y="92411"/>
                    <a:pt x="593820" y="114960"/>
                    <a:pt x="623373" y="145084"/>
                  </a:cubicBezTo>
                  <a:close/>
                  <a:moveTo>
                    <a:pt x="268382" y="128575"/>
                  </a:moveTo>
                  <a:cubicBezTo>
                    <a:pt x="274493" y="108670"/>
                    <a:pt x="281033" y="88873"/>
                    <a:pt x="284642" y="68361"/>
                  </a:cubicBezTo>
                  <a:cubicBezTo>
                    <a:pt x="286071" y="60107"/>
                    <a:pt x="289144" y="56247"/>
                    <a:pt x="297292" y="54318"/>
                  </a:cubicBezTo>
                  <a:cubicBezTo>
                    <a:pt x="326023" y="47421"/>
                    <a:pt x="355075" y="43740"/>
                    <a:pt x="384592" y="43704"/>
                  </a:cubicBezTo>
                  <a:cubicBezTo>
                    <a:pt x="409750" y="44240"/>
                    <a:pt x="434657" y="46635"/>
                    <a:pt x="459278" y="52531"/>
                  </a:cubicBezTo>
                  <a:cubicBezTo>
                    <a:pt x="466747" y="54318"/>
                    <a:pt x="470535" y="57248"/>
                    <a:pt x="472714" y="64502"/>
                  </a:cubicBezTo>
                  <a:cubicBezTo>
                    <a:pt x="481648" y="94019"/>
                    <a:pt x="493977" y="122178"/>
                    <a:pt x="509772" y="148693"/>
                  </a:cubicBezTo>
                  <a:cubicBezTo>
                    <a:pt x="513059" y="154197"/>
                    <a:pt x="513631" y="158127"/>
                    <a:pt x="509486" y="163738"/>
                  </a:cubicBezTo>
                  <a:cubicBezTo>
                    <a:pt x="496478" y="181212"/>
                    <a:pt x="483935" y="199080"/>
                    <a:pt x="471821" y="217161"/>
                  </a:cubicBezTo>
                  <a:cubicBezTo>
                    <a:pt x="467747" y="223272"/>
                    <a:pt x="463817" y="224344"/>
                    <a:pt x="456634" y="223093"/>
                  </a:cubicBezTo>
                  <a:cubicBezTo>
                    <a:pt x="404318" y="213910"/>
                    <a:pt x="351966" y="212838"/>
                    <a:pt x="299865" y="224809"/>
                  </a:cubicBezTo>
                  <a:cubicBezTo>
                    <a:pt x="294183" y="226131"/>
                    <a:pt x="289716" y="225952"/>
                    <a:pt x="286500" y="220485"/>
                  </a:cubicBezTo>
                  <a:cubicBezTo>
                    <a:pt x="285785" y="219270"/>
                    <a:pt x="284713" y="218269"/>
                    <a:pt x="283820" y="217197"/>
                  </a:cubicBezTo>
                  <a:cubicBezTo>
                    <a:pt x="272563" y="203761"/>
                    <a:pt x="255875" y="191825"/>
                    <a:pt x="251551" y="176424"/>
                  </a:cubicBezTo>
                  <a:cubicBezTo>
                    <a:pt x="247192" y="160915"/>
                    <a:pt x="263308" y="145156"/>
                    <a:pt x="268382" y="128610"/>
                  </a:cubicBezTo>
                  <a:close/>
                  <a:moveTo>
                    <a:pt x="514989" y="415419"/>
                  </a:moveTo>
                  <a:cubicBezTo>
                    <a:pt x="515561" y="420672"/>
                    <a:pt x="514274" y="424352"/>
                    <a:pt x="510772" y="428176"/>
                  </a:cubicBezTo>
                  <a:cubicBezTo>
                    <a:pt x="477324" y="464518"/>
                    <a:pt x="438838" y="494143"/>
                    <a:pt x="394848" y="516727"/>
                  </a:cubicBezTo>
                  <a:cubicBezTo>
                    <a:pt x="387523" y="520479"/>
                    <a:pt x="381197" y="521015"/>
                    <a:pt x="373479" y="518049"/>
                  </a:cubicBezTo>
                  <a:cubicBezTo>
                    <a:pt x="327845" y="500396"/>
                    <a:pt x="288930" y="473488"/>
                    <a:pt x="257305" y="436002"/>
                  </a:cubicBezTo>
                  <a:cubicBezTo>
                    <a:pt x="252766" y="430606"/>
                    <a:pt x="250372" y="425460"/>
                    <a:pt x="251122" y="418135"/>
                  </a:cubicBezTo>
                  <a:cubicBezTo>
                    <a:pt x="256161" y="367927"/>
                    <a:pt x="271027" y="320900"/>
                    <a:pt x="295255" y="276660"/>
                  </a:cubicBezTo>
                  <a:cubicBezTo>
                    <a:pt x="298435" y="270871"/>
                    <a:pt x="303260" y="269227"/>
                    <a:pt x="308799" y="267619"/>
                  </a:cubicBezTo>
                  <a:cubicBezTo>
                    <a:pt x="332348" y="260722"/>
                    <a:pt x="356790" y="262116"/>
                    <a:pt x="378017" y="259793"/>
                  </a:cubicBezTo>
                  <a:cubicBezTo>
                    <a:pt x="405962" y="261080"/>
                    <a:pt x="431083" y="262366"/>
                    <a:pt x="455848" y="267369"/>
                  </a:cubicBezTo>
                  <a:cubicBezTo>
                    <a:pt x="459921" y="268191"/>
                    <a:pt x="462780" y="269477"/>
                    <a:pt x="464889" y="273087"/>
                  </a:cubicBezTo>
                  <a:cubicBezTo>
                    <a:pt x="490475" y="317398"/>
                    <a:pt x="509593" y="363960"/>
                    <a:pt x="515060" y="415419"/>
                  </a:cubicBezTo>
                  <a:close/>
                  <a:moveTo>
                    <a:pt x="237829" y="76294"/>
                  </a:moveTo>
                  <a:cubicBezTo>
                    <a:pt x="229932" y="103882"/>
                    <a:pt x="222642" y="129218"/>
                    <a:pt x="210277" y="152803"/>
                  </a:cubicBezTo>
                  <a:cubicBezTo>
                    <a:pt x="207919" y="157270"/>
                    <a:pt x="205167" y="160307"/>
                    <a:pt x="200165" y="161772"/>
                  </a:cubicBezTo>
                  <a:cubicBezTo>
                    <a:pt x="172827" y="169777"/>
                    <a:pt x="144847" y="173672"/>
                    <a:pt x="114436" y="176066"/>
                  </a:cubicBezTo>
                  <a:cubicBezTo>
                    <a:pt x="147741" y="132291"/>
                    <a:pt x="188050" y="100380"/>
                    <a:pt x="237829" y="76330"/>
                  </a:cubicBezTo>
                  <a:close/>
                  <a:moveTo>
                    <a:pt x="106539" y="491248"/>
                  </a:moveTo>
                  <a:cubicBezTo>
                    <a:pt x="105932" y="514440"/>
                    <a:pt x="101250" y="536953"/>
                    <a:pt x="95890" y="562253"/>
                  </a:cubicBezTo>
                  <a:cubicBezTo>
                    <a:pt x="70447" y="521801"/>
                    <a:pt x="55117" y="480385"/>
                    <a:pt x="47862" y="432965"/>
                  </a:cubicBezTo>
                  <a:cubicBezTo>
                    <a:pt x="68910" y="447294"/>
                    <a:pt x="85777" y="461695"/>
                    <a:pt x="101608" y="477419"/>
                  </a:cubicBezTo>
                  <a:cubicBezTo>
                    <a:pt x="105824" y="481635"/>
                    <a:pt x="106682" y="485673"/>
                    <a:pt x="106539" y="491212"/>
                  </a:cubicBezTo>
                  <a:close/>
                  <a:moveTo>
                    <a:pt x="51615" y="382543"/>
                  </a:moveTo>
                  <a:cubicBezTo>
                    <a:pt x="46504" y="379398"/>
                    <a:pt x="41609" y="376718"/>
                    <a:pt x="44253" y="368713"/>
                  </a:cubicBezTo>
                  <a:cubicBezTo>
                    <a:pt x="45790" y="319899"/>
                    <a:pt x="58440" y="273158"/>
                    <a:pt x="80417" y="228775"/>
                  </a:cubicBezTo>
                  <a:cubicBezTo>
                    <a:pt x="83597" y="222343"/>
                    <a:pt x="87242" y="220163"/>
                    <a:pt x="94496" y="220092"/>
                  </a:cubicBezTo>
                  <a:cubicBezTo>
                    <a:pt x="132125" y="219734"/>
                    <a:pt x="169361" y="216018"/>
                    <a:pt x="205632" y="205297"/>
                  </a:cubicBezTo>
                  <a:cubicBezTo>
                    <a:pt x="211671" y="203511"/>
                    <a:pt x="216102" y="204333"/>
                    <a:pt x="220426" y="209800"/>
                  </a:cubicBezTo>
                  <a:cubicBezTo>
                    <a:pt x="231290" y="223594"/>
                    <a:pt x="246691" y="235243"/>
                    <a:pt x="253195" y="250717"/>
                  </a:cubicBezTo>
                  <a:cubicBezTo>
                    <a:pt x="260092" y="267119"/>
                    <a:pt x="242224" y="280627"/>
                    <a:pt x="236650" y="296028"/>
                  </a:cubicBezTo>
                  <a:cubicBezTo>
                    <a:pt x="223178" y="333121"/>
                    <a:pt x="211028" y="370428"/>
                    <a:pt x="207955" y="410058"/>
                  </a:cubicBezTo>
                  <a:cubicBezTo>
                    <a:pt x="207419" y="416955"/>
                    <a:pt x="204989" y="421136"/>
                    <a:pt x="198128" y="423673"/>
                  </a:cubicBezTo>
                  <a:cubicBezTo>
                    <a:pt x="179903" y="430392"/>
                    <a:pt x="161785" y="437431"/>
                    <a:pt x="144025" y="445222"/>
                  </a:cubicBezTo>
                  <a:cubicBezTo>
                    <a:pt x="137021" y="448295"/>
                    <a:pt x="132983" y="446830"/>
                    <a:pt x="127944" y="441827"/>
                  </a:cubicBezTo>
                  <a:cubicBezTo>
                    <a:pt x="105038" y="418849"/>
                    <a:pt x="79202" y="399517"/>
                    <a:pt x="51579" y="382614"/>
                  </a:cubicBezTo>
                  <a:close/>
                  <a:moveTo>
                    <a:pt x="246620" y="692507"/>
                  </a:moveTo>
                  <a:cubicBezTo>
                    <a:pt x="204060" y="673460"/>
                    <a:pt x="166860" y="647052"/>
                    <a:pt x="134698" y="613354"/>
                  </a:cubicBezTo>
                  <a:cubicBezTo>
                    <a:pt x="130196" y="608637"/>
                    <a:pt x="129052" y="604992"/>
                    <a:pt x="131125" y="598524"/>
                  </a:cubicBezTo>
                  <a:cubicBezTo>
                    <a:pt x="141452" y="566363"/>
                    <a:pt x="148206" y="533415"/>
                    <a:pt x="150207" y="499646"/>
                  </a:cubicBezTo>
                  <a:cubicBezTo>
                    <a:pt x="150672" y="491820"/>
                    <a:pt x="153638" y="488068"/>
                    <a:pt x="160928" y="485388"/>
                  </a:cubicBezTo>
                  <a:cubicBezTo>
                    <a:pt x="178223" y="479027"/>
                    <a:pt x="195305" y="471951"/>
                    <a:pt x="212243" y="464661"/>
                  </a:cubicBezTo>
                  <a:cubicBezTo>
                    <a:pt x="218747" y="461874"/>
                    <a:pt x="222820" y="462482"/>
                    <a:pt x="227752" y="468271"/>
                  </a:cubicBezTo>
                  <a:cubicBezTo>
                    <a:pt x="261628" y="508008"/>
                    <a:pt x="303081" y="537310"/>
                    <a:pt x="351823" y="556036"/>
                  </a:cubicBezTo>
                  <a:cubicBezTo>
                    <a:pt x="359614" y="559037"/>
                    <a:pt x="363401" y="562646"/>
                    <a:pt x="362008" y="571509"/>
                  </a:cubicBezTo>
                  <a:cubicBezTo>
                    <a:pt x="360686" y="579906"/>
                    <a:pt x="360793" y="588554"/>
                    <a:pt x="360042" y="601276"/>
                  </a:cubicBezTo>
                  <a:cubicBezTo>
                    <a:pt x="367904" y="626719"/>
                    <a:pt x="353860" y="641621"/>
                    <a:pt x="327023" y="651698"/>
                  </a:cubicBezTo>
                  <a:cubicBezTo>
                    <a:pt x="304046" y="660346"/>
                    <a:pt x="283891" y="675462"/>
                    <a:pt x="264452" y="690649"/>
                  </a:cubicBezTo>
                  <a:cubicBezTo>
                    <a:pt x="258305" y="695437"/>
                    <a:pt x="253660" y="695652"/>
                    <a:pt x="246656" y="692543"/>
                  </a:cubicBezTo>
                  <a:close/>
                  <a:moveTo>
                    <a:pt x="310085" y="712733"/>
                  </a:moveTo>
                  <a:cubicBezTo>
                    <a:pt x="331776" y="697153"/>
                    <a:pt x="353682" y="686611"/>
                    <a:pt x="375980" y="676677"/>
                  </a:cubicBezTo>
                  <a:cubicBezTo>
                    <a:pt x="380340" y="674747"/>
                    <a:pt x="383199" y="676677"/>
                    <a:pt x="386522" y="678213"/>
                  </a:cubicBezTo>
                  <a:cubicBezTo>
                    <a:pt x="407070" y="687754"/>
                    <a:pt x="426652" y="699011"/>
                    <a:pt x="447021" y="714091"/>
                  </a:cubicBezTo>
                  <a:cubicBezTo>
                    <a:pt x="400351" y="723454"/>
                    <a:pt x="356219" y="722775"/>
                    <a:pt x="310085" y="712697"/>
                  </a:cubicBezTo>
                  <a:close/>
                  <a:moveTo>
                    <a:pt x="627804" y="615034"/>
                  </a:moveTo>
                  <a:cubicBezTo>
                    <a:pt x="594177" y="650161"/>
                    <a:pt x="555083" y="677070"/>
                    <a:pt x="510093" y="695580"/>
                  </a:cubicBezTo>
                  <a:cubicBezTo>
                    <a:pt x="503661" y="698225"/>
                    <a:pt x="499230" y="698689"/>
                    <a:pt x="493512" y="693937"/>
                  </a:cubicBezTo>
                  <a:cubicBezTo>
                    <a:pt x="468212" y="672960"/>
                    <a:pt x="440803" y="655164"/>
                    <a:pt x="411000" y="641263"/>
                  </a:cubicBezTo>
                  <a:cubicBezTo>
                    <a:pt x="404139" y="638083"/>
                    <a:pt x="402281" y="634009"/>
                    <a:pt x="403067" y="627005"/>
                  </a:cubicBezTo>
                  <a:cubicBezTo>
                    <a:pt x="404068" y="618036"/>
                    <a:pt x="404175" y="608995"/>
                    <a:pt x="404675" y="599989"/>
                  </a:cubicBezTo>
                  <a:cubicBezTo>
                    <a:pt x="396278" y="568972"/>
                    <a:pt x="413287" y="555178"/>
                    <a:pt x="438695" y="541920"/>
                  </a:cubicBezTo>
                  <a:cubicBezTo>
                    <a:pt x="475323" y="522766"/>
                    <a:pt x="507413" y="496180"/>
                    <a:pt x="535572" y="465555"/>
                  </a:cubicBezTo>
                  <a:cubicBezTo>
                    <a:pt x="541826" y="458765"/>
                    <a:pt x="546936" y="456335"/>
                    <a:pt x="556191" y="460445"/>
                  </a:cubicBezTo>
                  <a:cubicBezTo>
                    <a:pt x="572165" y="467592"/>
                    <a:pt x="593141" y="468878"/>
                    <a:pt x="604112" y="480278"/>
                  </a:cubicBezTo>
                  <a:cubicBezTo>
                    <a:pt x="615118" y="491713"/>
                    <a:pt x="609936" y="513511"/>
                    <a:pt x="613474" y="530557"/>
                  </a:cubicBezTo>
                  <a:cubicBezTo>
                    <a:pt x="618227" y="553355"/>
                    <a:pt x="623623" y="575904"/>
                    <a:pt x="631771" y="597667"/>
                  </a:cubicBezTo>
                  <a:cubicBezTo>
                    <a:pt x="634594" y="605171"/>
                    <a:pt x="633057" y="609495"/>
                    <a:pt x="627804" y="614998"/>
                  </a:cubicBezTo>
                  <a:close/>
                  <a:moveTo>
                    <a:pt x="629341" y="432035"/>
                  </a:moveTo>
                  <a:cubicBezTo>
                    <a:pt x="624195" y="437396"/>
                    <a:pt x="619549" y="438432"/>
                    <a:pt x="613367" y="435252"/>
                  </a:cubicBezTo>
                  <a:cubicBezTo>
                    <a:pt x="612545" y="434823"/>
                    <a:pt x="611688" y="434394"/>
                    <a:pt x="610794" y="434072"/>
                  </a:cubicBezTo>
                  <a:cubicBezTo>
                    <a:pt x="595285" y="428283"/>
                    <a:pt x="577847" y="425246"/>
                    <a:pt x="564768" y="416026"/>
                  </a:cubicBezTo>
                  <a:cubicBezTo>
                    <a:pt x="550509" y="405913"/>
                    <a:pt x="556906" y="385759"/>
                    <a:pt x="552475" y="370393"/>
                  </a:cubicBezTo>
                  <a:cubicBezTo>
                    <a:pt x="541290" y="331549"/>
                    <a:pt x="527889" y="293813"/>
                    <a:pt x="507234" y="258971"/>
                  </a:cubicBezTo>
                  <a:cubicBezTo>
                    <a:pt x="503339" y="252396"/>
                    <a:pt x="503089" y="247858"/>
                    <a:pt x="507878" y="241461"/>
                  </a:cubicBezTo>
                  <a:cubicBezTo>
                    <a:pt x="520456" y="224844"/>
                    <a:pt x="532356" y="207692"/>
                    <a:pt x="543970" y="190360"/>
                  </a:cubicBezTo>
                  <a:cubicBezTo>
                    <a:pt x="548151" y="184142"/>
                    <a:pt x="551832" y="181605"/>
                    <a:pt x="560015" y="183249"/>
                  </a:cubicBezTo>
                  <a:cubicBezTo>
                    <a:pt x="589889" y="189217"/>
                    <a:pt x="620192" y="191075"/>
                    <a:pt x="650639" y="190289"/>
                  </a:cubicBezTo>
                  <a:cubicBezTo>
                    <a:pt x="656285" y="190146"/>
                    <a:pt x="660930" y="189967"/>
                    <a:pt x="665147" y="195935"/>
                  </a:cubicBezTo>
                  <a:cubicBezTo>
                    <a:pt x="692484" y="234207"/>
                    <a:pt x="717284" y="304926"/>
                    <a:pt x="719321" y="353812"/>
                  </a:cubicBezTo>
                  <a:cubicBezTo>
                    <a:pt x="721965" y="360923"/>
                    <a:pt x="717070" y="364425"/>
                    <a:pt x="710780" y="368177"/>
                  </a:cubicBezTo>
                  <a:cubicBezTo>
                    <a:pt x="680977" y="386045"/>
                    <a:pt x="653319" y="406842"/>
                    <a:pt x="629269" y="432000"/>
                  </a:cubicBezTo>
                  <a:close/>
                  <a:moveTo>
                    <a:pt x="666898" y="564362"/>
                  </a:moveTo>
                  <a:cubicBezTo>
                    <a:pt x="658071" y="535559"/>
                    <a:pt x="653569" y="508222"/>
                    <a:pt x="651139" y="480492"/>
                  </a:cubicBezTo>
                  <a:cubicBezTo>
                    <a:pt x="650639" y="474846"/>
                    <a:pt x="652282" y="470808"/>
                    <a:pt x="656213" y="466627"/>
                  </a:cubicBezTo>
                  <a:cubicBezTo>
                    <a:pt x="674474" y="447116"/>
                    <a:pt x="695986" y="431750"/>
                    <a:pt x="719142" y="414740"/>
                  </a:cubicBezTo>
                  <a:cubicBezTo>
                    <a:pt x="712817" y="469843"/>
                    <a:pt x="696879" y="518514"/>
                    <a:pt x="666898" y="564398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CA675EF-A11C-A3CE-D4C7-77ECF2A3B12F}"/>
              </a:ext>
            </a:extLst>
          </p:cNvPr>
          <p:cNvGrpSpPr/>
          <p:nvPr/>
        </p:nvGrpSpPr>
        <p:grpSpPr>
          <a:xfrm>
            <a:off x="1668321" y="4875427"/>
            <a:ext cx="2711489" cy="1098877"/>
            <a:chOff x="1668321" y="4875427"/>
            <a:chExt cx="2711489" cy="1098877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7EE0768-4D7B-8E70-B6D1-A90935C564E7}"/>
                </a:ext>
              </a:extLst>
            </p:cNvPr>
            <p:cNvSpPr/>
            <p:nvPr/>
          </p:nvSpPr>
          <p:spPr>
            <a:xfrm>
              <a:off x="1668321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9F55239-3AE9-06EE-51E4-DFD2140A113A}"/>
                </a:ext>
              </a:extLst>
            </p:cNvPr>
            <p:cNvSpPr txBox="1"/>
            <p:nvPr/>
          </p:nvSpPr>
          <p:spPr>
            <a:xfrm>
              <a:off x="1874164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Automatizuje dosadne zadatke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B0A01D9-7A68-CF55-3296-FA91F20F7A75}"/>
              </a:ext>
            </a:extLst>
          </p:cNvPr>
          <p:cNvGrpSpPr/>
          <p:nvPr/>
        </p:nvGrpSpPr>
        <p:grpSpPr>
          <a:xfrm>
            <a:off x="4723576" y="4875427"/>
            <a:ext cx="2711489" cy="1098877"/>
            <a:chOff x="4723576" y="4875427"/>
            <a:chExt cx="2711489" cy="1098877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73F90F0-5702-3638-65A5-EC82AE3FEED5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CE9829B-C3E9-EB33-4456-4F32E98A411A}"/>
                </a:ext>
              </a:extLst>
            </p:cNvPr>
            <p:cNvSpPr txBox="1"/>
            <p:nvPr/>
          </p:nvSpPr>
          <p:spPr>
            <a:xfrm>
              <a:off x="4929419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Etički i legalni aspekt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59A72C8-6C4B-7B01-5691-5A495AE0818B}"/>
              </a:ext>
            </a:extLst>
          </p:cNvPr>
          <p:cNvGrpSpPr/>
          <p:nvPr/>
        </p:nvGrpSpPr>
        <p:grpSpPr>
          <a:xfrm>
            <a:off x="7812190" y="4875427"/>
            <a:ext cx="2711489" cy="1098877"/>
            <a:chOff x="7812190" y="4875427"/>
            <a:chExt cx="2711489" cy="1098877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CE53147-A671-9092-13C4-BB5FDC8E6D7C}"/>
                </a:ext>
              </a:extLst>
            </p:cNvPr>
            <p:cNvSpPr/>
            <p:nvPr/>
          </p:nvSpPr>
          <p:spPr>
            <a:xfrm>
              <a:off x="7812190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CA5018C-FC85-2D53-51FD-AD6C81775716}"/>
                </a:ext>
              </a:extLst>
            </p:cNvPr>
            <p:cNvSpPr txBox="1"/>
            <p:nvPr/>
          </p:nvSpPr>
          <p:spPr>
            <a:xfrm>
              <a:off x="8018033" y="5085599"/>
              <a:ext cx="2299802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sr-Latn-RS" sz="1800" dirty="0" err="1">
                  <a:solidFill>
                    <a:srgbClr val="5C0A2A"/>
                  </a:solidFill>
                  <a:latin typeface="Overpass SemiBold" pitchFamily="2" charset="0"/>
                </a:rPr>
                <a:t>JSoup</a:t>
              </a:r>
              <a:r>
                <a:rPr lang="sr-Latn-RS" sz="1800" dirty="0">
                  <a:solidFill>
                    <a:srgbClr val="5C0A2A"/>
                  </a:solidFill>
                  <a:latin typeface="Overpass SemiBold" pitchFamily="2" charset="0"/>
                </a:rPr>
                <a:t> je Java biblioteka za </a:t>
              </a:r>
              <a:r>
                <a:rPr lang="sr-Latn-RS" sz="1800" dirty="0" err="1">
                  <a:solidFill>
                    <a:srgbClr val="5C0A2A"/>
                  </a:solidFill>
                  <a:latin typeface="Overpass SemiBold" pitchFamily="2" charset="0"/>
                </a:rPr>
                <a:t>scrape</a:t>
              </a:r>
              <a:endParaRPr lang="en-IN" sz="1800" dirty="0">
                <a:solidFill>
                  <a:srgbClr val="5C0A2A"/>
                </a:solidFill>
                <a:latin typeface="Overpass SemiBold" pitchFamily="2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918A749-9F8F-5B61-6DE0-61A22BFE039E}"/>
              </a:ext>
            </a:extLst>
          </p:cNvPr>
          <p:cNvGrpSpPr/>
          <p:nvPr/>
        </p:nvGrpSpPr>
        <p:grpSpPr>
          <a:xfrm>
            <a:off x="5811674" y="1889517"/>
            <a:ext cx="535293" cy="599009"/>
            <a:chOff x="1750740" y="1709755"/>
            <a:chExt cx="689238" cy="771278"/>
          </a:xfrm>
          <a:solidFill>
            <a:schemeClr val="bg1"/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36D1032-D0CB-A326-00BD-6D07A79656B6}"/>
                </a:ext>
              </a:extLst>
            </p:cNvPr>
            <p:cNvSpPr/>
            <p:nvPr/>
          </p:nvSpPr>
          <p:spPr>
            <a:xfrm>
              <a:off x="1753019" y="1711916"/>
              <a:ext cx="685247" cy="769097"/>
            </a:xfrm>
            <a:custGeom>
              <a:avLst/>
              <a:gdLst>
                <a:gd name="connsiteX0" fmla="*/ 522556 w 685247"/>
                <a:gd name="connsiteY0" fmla="*/ 765595 h 769097"/>
                <a:gd name="connsiteX1" fmla="*/ 534532 w 685247"/>
                <a:gd name="connsiteY1" fmla="*/ 742809 h 769097"/>
                <a:gd name="connsiteX2" fmla="*/ 534512 w 685247"/>
                <a:gd name="connsiteY2" fmla="*/ 699894 h 769097"/>
                <a:gd name="connsiteX3" fmla="*/ 509975 w 685247"/>
                <a:gd name="connsiteY3" fmla="*/ 676404 h 769097"/>
                <a:gd name="connsiteX4" fmla="*/ 480608 w 685247"/>
                <a:gd name="connsiteY4" fmla="*/ 676364 h 769097"/>
                <a:gd name="connsiteX5" fmla="*/ 471449 w 685247"/>
                <a:gd name="connsiteY5" fmla="*/ 667185 h 769097"/>
                <a:gd name="connsiteX6" fmla="*/ 471409 w 685247"/>
                <a:gd name="connsiteY6" fmla="*/ 649110 h 769097"/>
                <a:gd name="connsiteX7" fmla="*/ 426260 w 685247"/>
                <a:gd name="connsiteY7" fmla="*/ 604122 h 769097"/>
                <a:gd name="connsiteX8" fmla="*/ 405930 w 685247"/>
                <a:gd name="connsiteY8" fmla="*/ 604021 h 769097"/>
                <a:gd name="connsiteX9" fmla="*/ 395020 w 685247"/>
                <a:gd name="connsiteY9" fmla="*/ 596352 h 769097"/>
                <a:gd name="connsiteX10" fmla="*/ 392665 w 685247"/>
                <a:gd name="connsiteY10" fmla="*/ 490254 h 769097"/>
                <a:gd name="connsiteX11" fmla="*/ 401944 w 685247"/>
                <a:gd name="connsiteY11" fmla="*/ 473043 h 769097"/>
                <a:gd name="connsiteX12" fmla="*/ 411767 w 685247"/>
                <a:gd name="connsiteY12" fmla="*/ 465254 h 769097"/>
                <a:gd name="connsiteX13" fmla="*/ 466618 w 685247"/>
                <a:gd name="connsiteY13" fmla="*/ 435785 h 769097"/>
                <a:gd name="connsiteX14" fmla="*/ 481715 w 685247"/>
                <a:gd name="connsiteY14" fmla="*/ 429223 h 769097"/>
                <a:gd name="connsiteX15" fmla="*/ 602205 w 685247"/>
                <a:gd name="connsiteY15" fmla="*/ 360785 h 769097"/>
                <a:gd name="connsiteX16" fmla="*/ 675897 w 685247"/>
                <a:gd name="connsiteY16" fmla="*/ 225762 h 769097"/>
                <a:gd name="connsiteX17" fmla="*/ 685216 w 685247"/>
                <a:gd name="connsiteY17" fmla="*/ 141442 h 769097"/>
                <a:gd name="connsiteX18" fmla="*/ 677205 w 685247"/>
                <a:gd name="connsiteY18" fmla="*/ 113765 h 769097"/>
                <a:gd name="connsiteX19" fmla="*/ 644637 w 685247"/>
                <a:gd name="connsiteY19" fmla="*/ 99494 h 769097"/>
                <a:gd name="connsiteX20" fmla="*/ 564826 w 685247"/>
                <a:gd name="connsiteY20" fmla="*/ 99474 h 769097"/>
                <a:gd name="connsiteX21" fmla="*/ 557298 w 685247"/>
                <a:gd name="connsiteY21" fmla="*/ 99333 h 769097"/>
                <a:gd name="connsiteX22" fmla="*/ 550072 w 685247"/>
                <a:gd name="connsiteY22" fmla="*/ 93214 h 769097"/>
                <a:gd name="connsiteX23" fmla="*/ 554078 w 685247"/>
                <a:gd name="connsiteY23" fmla="*/ 82063 h 769097"/>
                <a:gd name="connsiteX24" fmla="*/ 555466 w 685247"/>
                <a:gd name="connsiteY24" fmla="*/ 81479 h 769097"/>
                <a:gd name="connsiteX25" fmla="*/ 576944 w 685247"/>
                <a:gd name="connsiteY25" fmla="*/ 48508 h 769097"/>
                <a:gd name="connsiteX26" fmla="*/ 576783 w 685247"/>
                <a:gd name="connsiteY26" fmla="*/ 25179 h 769097"/>
                <a:gd name="connsiteX27" fmla="*/ 551622 w 685247"/>
                <a:gd name="connsiteY27" fmla="*/ 159 h 769097"/>
                <a:gd name="connsiteX28" fmla="*/ 507198 w 685247"/>
                <a:gd name="connsiteY28" fmla="*/ 78 h 769097"/>
                <a:gd name="connsiteX29" fmla="*/ 276039 w 685247"/>
                <a:gd name="connsiteY29" fmla="*/ 78 h 769097"/>
                <a:gd name="connsiteX30" fmla="*/ 266277 w 685247"/>
                <a:gd name="connsiteY30" fmla="*/ 501 h 769097"/>
                <a:gd name="connsiteX31" fmla="*/ 258668 w 685247"/>
                <a:gd name="connsiteY31" fmla="*/ 9378 h 769097"/>
                <a:gd name="connsiteX32" fmla="*/ 265955 w 685247"/>
                <a:gd name="connsiteY32" fmla="*/ 17792 h 769097"/>
                <a:gd name="connsiteX33" fmla="*/ 276462 w 685247"/>
                <a:gd name="connsiteY33" fmla="*/ 18295 h 769097"/>
                <a:gd name="connsiteX34" fmla="*/ 541517 w 685247"/>
                <a:gd name="connsiteY34" fmla="*/ 18295 h 769097"/>
                <a:gd name="connsiteX35" fmla="*/ 558627 w 685247"/>
                <a:gd name="connsiteY35" fmla="*/ 35203 h 769097"/>
                <a:gd name="connsiteX36" fmla="*/ 558506 w 685247"/>
                <a:gd name="connsiteY36" fmla="*/ 53279 h 769097"/>
                <a:gd name="connsiteX37" fmla="*/ 548260 w 685247"/>
                <a:gd name="connsiteY37" fmla="*/ 63262 h 769097"/>
                <a:gd name="connsiteX38" fmla="*/ 541477 w 685247"/>
                <a:gd name="connsiteY38" fmla="*/ 63323 h 769097"/>
                <a:gd name="connsiteX39" fmla="*/ 144659 w 685247"/>
                <a:gd name="connsiteY39" fmla="*/ 63323 h 769097"/>
                <a:gd name="connsiteX40" fmla="*/ 126483 w 685247"/>
                <a:gd name="connsiteY40" fmla="*/ 45187 h 769097"/>
                <a:gd name="connsiteX41" fmla="*/ 126483 w 685247"/>
                <a:gd name="connsiteY41" fmla="*/ 31640 h 769097"/>
                <a:gd name="connsiteX42" fmla="*/ 140311 w 685247"/>
                <a:gd name="connsiteY42" fmla="*/ 18295 h 769097"/>
                <a:gd name="connsiteX43" fmla="*/ 205810 w 685247"/>
                <a:gd name="connsiteY43" fmla="*/ 18275 h 769097"/>
                <a:gd name="connsiteX44" fmla="*/ 214808 w 685247"/>
                <a:gd name="connsiteY44" fmla="*/ 17691 h 769097"/>
                <a:gd name="connsiteX45" fmla="*/ 222316 w 685247"/>
                <a:gd name="connsiteY45" fmla="*/ 9478 h 769097"/>
                <a:gd name="connsiteX46" fmla="*/ 214646 w 685247"/>
                <a:gd name="connsiteY46" fmla="*/ 622 h 769097"/>
                <a:gd name="connsiteX47" fmla="*/ 207159 w 685247"/>
                <a:gd name="connsiteY47" fmla="*/ 58 h 769097"/>
                <a:gd name="connsiteX48" fmla="*/ 135621 w 685247"/>
                <a:gd name="connsiteY48" fmla="*/ 78 h 769097"/>
                <a:gd name="connsiteX49" fmla="*/ 108246 w 685247"/>
                <a:gd name="connsiteY49" fmla="*/ 27514 h 769097"/>
                <a:gd name="connsiteX50" fmla="*/ 108246 w 685247"/>
                <a:gd name="connsiteY50" fmla="*/ 53118 h 769097"/>
                <a:gd name="connsiteX51" fmla="*/ 127630 w 685247"/>
                <a:gd name="connsiteY51" fmla="*/ 80613 h 769097"/>
                <a:gd name="connsiteX52" fmla="*/ 135138 w 685247"/>
                <a:gd name="connsiteY52" fmla="*/ 92550 h 769097"/>
                <a:gd name="connsiteX53" fmla="*/ 128435 w 685247"/>
                <a:gd name="connsiteY53" fmla="*/ 99253 h 769097"/>
                <a:gd name="connsiteX54" fmla="*/ 120162 w 685247"/>
                <a:gd name="connsiteY54" fmla="*/ 99474 h 769097"/>
                <a:gd name="connsiteX55" fmla="*/ 40352 w 685247"/>
                <a:gd name="connsiteY55" fmla="*/ 99534 h 769097"/>
                <a:gd name="connsiteX56" fmla="*/ 11366 w 685247"/>
                <a:gd name="connsiteY56" fmla="*/ 109941 h 769097"/>
                <a:gd name="connsiteX57" fmla="*/ 14 w 685247"/>
                <a:gd name="connsiteY57" fmla="*/ 138544 h 769097"/>
                <a:gd name="connsiteX58" fmla="*/ 74591 w 685247"/>
                <a:gd name="connsiteY58" fmla="*/ 352231 h 769097"/>
                <a:gd name="connsiteX59" fmla="*/ 184936 w 685247"/>
                <a:gd name="connsiteY59" fmla="*/ 423084 h 769097"/>
                <a:gd name="connsiteX60" fmla="*/ 234997 w 685247"/>
                <a:gd name="connsiteY60" fmla="*/ 446534 h 769097"/>
                <a:gd name="connsiteX61" fmla="*/ 270705 w 685247"/>
                <a:gd name="connsiteY61" fmla="*/ 464086 h 769097"/>
                <a:gd name="connsiteX62" fmla="*/ 285620 w 685247"/>
                <a:gd name="connsiteY62" fmla="*/ 476969 h 769097"/>
                <a:gd name="connsiteX63" fmla="*/ 296108 w 685247"/>
                <a:gd name="connsiteY63" fmla="*/ 578659 h 769097"/>
                <a:gd name="connsiteX64" fmla="*/ 291095 w 685247"/>
                <a:gd name="connsiteY64" fmla="*/ 593655 h 769097"/>
                <a:gd name="connsiteX65" fmla="*/ 276804 w 685247"/>
                <a:gd name="connsiteY65" fmla="*/ 604061 h 769097"/>
                <a:gd name="connsiteX66" fmla="*/ 257984 w 685247"/>
                <a:gd name="connsiteY66" fmla="*/ 604142 h 769097"/>
                <a:gd name="connsiteX67" fmla="*/ 213741 w 685247"/>
                <a:gd name="connsiteY67" fmla="*/ 648506 h 769097"/>
                <a:gd name="connsiteX68" fmla="*/ 213660 w 685247"/>
                <a:gd name="connsiteY68" fmla="*/ 665816 h 769097"/>
                <a:gd name="connsiteX69" fmla="*/ 202871 w 685247"/>
                <a:gd name="connsiteY69" fmla="*/ 676344 h 769097"/>
                <a:gd name="connsiteX70" fmla="*/ 172759 w 685247"/>
                <a:gd name="connsiteY70" fmla="*/ 676424 h 769097"/>
                <a:gd name="connsiteX71" fmla="*/ 151181 w 685247"/>
                <a:gd name="connsiteY71" fmla="*/ 695426 h 769097"/>
                <a:gd name="connsiteX72" fmla="*/ 151080 w 685247"/>
                <a:gd name="connsiteY72" fmla="*/ 747318 h 769097"/>
                <a:gd name="connsiteX73" fmla="*/ 161990 w 685247"/>
                <a:gd name="connsiteY73" fmla="*/ 765192 h 769097"/>
                <a:gd name="connsiteX74" fmla="*/ 164848 w 685247"/>
                <a:gd name="connsiteY74" fmla="*/ 769097 h 769097"/>
                <a:gd name="connsiteX75" fmla="*/ 520301 w 685247"/>
                <a:gd name="connsiteY75" fmla="*/ 769097 h 769097"/>
                <a:gd name="connsiteX76" fmla="*/ 522556 w 685247"/>
                <a:gd name="connsiteY76" fmla="*/ 765575 h 769097"/>
                <a:gd name="connsiteX77" fmla="*/ 541054 w 685247"/>
                <a:gd name="connsiteY77" fmla="*/ 346333 h 769097"/>
                <a:gd name="connsiteX78" fmla="*/ 607882 w 685247"/>
                <a:gd name="connsiteY78" fmla="*/ 267368 h 769097"/>
                <a:gd name="connsiteX79" fmla="*/ 610257 w 685247"/>
                <a:gd name="connsiteY79" fmla="*/ 257384 h 769097"/>
                <a:gd name="connsiteX80" fmla="*/ 600374 w 685247"/>
                <a:gd name="connsiteY80" fmla="*/ 248346 h 769097"/>
                <a:gd name="connsiteX81" fmla="*/ 588437 w 685247"/>
                <a:gd name="connsiteY81" fmla="*/ 255713 h 769097"/>
                <a:gd name="connsiteX82" fmla="*/ 561022 w 685247"/>
                <a:gd name="connsiteY82" fmla="*/ 297782 h 769097"/>
                <a:gd name="connsiteX83" fmla="*/ 547898 w 685247"/>
                <a:gd name="connsiteY83" fmla="*/ 310725 h 769097"/>
                <a:gd name="connsiteX84" fmla="*/ 551843 w 685247"/>
                <a:gd name="connsiteY84" fmla="*/ 215617 h 769097"/>
                <a:gd name="connsiteX85" fmla="*/ 551803 w 685247"/>
                <a:gd name="connsiteY85" fmla="*/ 177956 h 769097"/>
                <a:gd name="connsiteX86" fmla="*/ 556815 w 685247"/>
                <a:gd name="connsiteY86" fmla="*/ 172823 h 769097"/>
                <a:gd name="connsiteX87" fmla="*/ 605768 w 685247"/>
                <a:gd name="connsiteY87" fmla="*/ 172823 h 769097"/>
                <a:gd name="connsiteX88" fmla="*/ 610337 w 685247"/>
                <a:gd name="connsiteY88" fmla="*/ 178661 h 769097"/>
                <a:gd name="connsiteX89" fmla="*/ 605607 w 685247"/>
                <a:gd name="connsiteY89" fmla="*/ 206076 h 769097"/>
                <a:gd name="connsiteX90" fmla="*/ 613618 w 685247"/>
                <a:gd name="connsiteY90" fmla="*/ 220770 h 769097"/>
                <a:gd name="connsiteX91" fmla="*/ 627407 w 685247"/>
                <a:gd name="connsiteY91" fmla="*/ 211329 h 769097"/>
                <a:gd name="connsiteX92" fmla="*/ 633244 w 685247"/>
                <a:gd name="connsiteY92" fmla="*/ 174977 h 769097"/>
                <a:gd name="connsiteX93" fmla="*/ 610357 w 685247"/>
                <a:gd name="connsiteY93" fmla="*/ 150360 h 769097"/>
                <a:gd name="connsiteX94" fmla="*/ 557640 w 685247"/>
                <a:gd name="connsiteY94" fmla="*/ 150420 h 769097"/>
                <a:gd name="connsiteX95" fmla="*/ 551803 w 685247"/>
                <a:gd name="connsiteY95" fmla="*/ 144663 h 769097"/>
                <a:gd name="connsiteX96" fmla="*/ 551823 w 685247"/>
                <a:gd name="connsiteY96" fmla="*/ 125098 h 769097"/>
                <a:gd name="connsiteX97" fmla="*/ 556956 w 685247"/>
                <a:gd name="connsiteY97" fmla="*/ 120106 h 769097"/>
                <a:gd name="connsiteX98" fmla="*/ 647314 w 685247"/>
                <a:gd name="connsiteY98" fmla="*/ 120227 h 769097"/>
                <a:gd name="connsiteX99" fmla="*/ 664604 w 685247"/>
                <a:gd name="connsiteY99" fmla="*/ 138363 h 769097"/>
                <a:gd name="connsiteX100" fmla="*/ 652849 w 685247"/>
                <a:gd name="connsiteY100" fmla="*/ 233531 h 769097"/>
                <a:gd name="connsiteX101" fmla="*/ 516759 w 685247"/>
                <a:gd name="connsiteY101" fmla="*/ 394582 h 769097"/>
                <a:gd name="connsiteX102" fmla="*/ 509211 w 685247"/>
                <a:gd name="connsiteY102" fmla="*/ 396715 h 769097"/>
                <a:gd name="connsiteX103" fmla="*/ 535438 w 685247"/>
                <a:gd name="connsiteY103" fmla="*/ 351204 h 769097"/>
                <a:gd name="connsiteX104" fmla="*/ 541034 w 685247"/>
                <a:gd name="connsiteY104" fmla="*/ 346353 h 769097"/>
                <a:gd name="connsiteX105" fmla="*/ 137292 w 685247"/>
                <a:gd name="connsiteY105" fmla="*/ 311349 h 769097"/>
                <a:gd name="connsiteX106" fmla="*/ 92485 w 685247"/>
                <a:gd name="connsiteY106" fmla="*/ 246233 h 769097"/>
                <a:gd name="connsiteX107" fmla="*/ 74812 w 685247"/>
                <a:gd name="connsiteY107" fmla="*/ 179003 h 769097"/>
                <a:gd name="connsiteX108" fmla="*/ 80529 w 685247"/>
                <a:gd name="connsiteY108" fmla="*/ 172763 h 769097"/>
                <a:gd name="connsiteX109" fmla="*/ 127127 w 685247"/>
                <a:gd name="connsiteY109" fmla="*/ 172763 h 769097"/>
                <a:gd name="connsiteX110" fmla="*/ 133407 w 685247"/>
                <a:gd name="connsiteY110" fmla="*/ 178922 h 769097"/>
                <a:gd name="connsiteX111" fmla="*/ 133246 w 685247"/>
                <a:gd name="connsiteY111" fmla="*/ 263866 h 769097"/>
                <a:gd name="connsiteX112" fmla="*/ 137312 w 685247"/>
                <a:gd name="connsiteY112" fmla="*/ 311349 h 769097"/>
                <a:gd name="connsiteX113" fmla="*/ 91720 w 685247"/>
                <a:gd name="connsiteY113" fmla="*/ 340294 h 769097"/>
                <a:gd name="connsiteX114" fmla="*/ 23283 w 685247"/>
                <a:gd name="connsiteY114" fmla="*/ 190375 h 769097"/>
                <a:gd name="connsiteX115" fmla="*/ 20444 w 685247"/>
                <a:gd name="connsiteY115" fmla="*/ 140074 h 769097"/>
                <a:gd name="connsiteX116" fmla="*/ 40593 w 685247"/>
                <a:gd name="connsiteY116" fmla="*/ 120146 h 769097"/>
                <a:gd name="connsiteX117" fmla="*/ 127187 w 685247"/>
                <a:gd name="connsiteY117" fmla="*/ 120025 h 769097"/>
                <a:gd name="connsiteX118" fmla="*/ 133367 w 685247"/>
                <a:gd name="connsiteY118" fmla="*/ 126306 h 769097"/>
                <a:gd name="connsiteX119" fmla="*/ 133367 w 685247"/>
                <a:gd name="connsiteY119" fmla="*/ 145126 h 769097"/>
                <a:gd name="connsiteX120" fmla="*/ 127811 w 685247"/>
                <a:gd name="connsiteY120" fmla="*/ 150380 h 769097"/>
                <a:gd name="connsiteX121" fmla="*/ 77368 w 685247"/>
                <a:gd name="connsiteY121" fmla="*/ 150299 h 769097"/>
                <a:gd name="connsiteX122" fmla="*/ 52107 w 685247"/>
                <a:gd name="connsiteY122" fmla="*/ 177654 h 769097"/>
                <a:gd name="connsiteX123" fmla="*/ 146108 w 685247"/>
                <a:gd name="connsiteY123" fmla="*/ 347722 h 769097"/>
                <a:gd name="connsiteX124" fmla="*/ 150094 w 685247"/>
                <a:gd name="connsiteY124" fmla="*/ 352050 h 769097"/>
                <a:gd name="connsiteX125" fmla="*/ 175033 w 685247"/>
                <a:gd name="connsiteY125" fmla="*/ 396675 h 769097"/>
                <a:gd name="connsiteX126" fmla="*/ 91720 w 685247"/>
                <a:gd name="connsiteY126" fmla="*/ 340314 h 769097"/>
                <a:gd name="connsiteX127" fmla="*/ 158729 w 685247"/>
                <a:gd name="connsiteY127" fmla="*/ 302191 h 769097"/>
                <a:gd name="connsiteX128" fmla="*/ 155830 w 685247"/>
                <a:gd name="connsiteY128" fmla="*/ 267730 h 769097"/>
                <a:gd name="connsiteX129" fmla="*/ 155730 w 685247"/>
                <a:gd name="connsiteY129" fmla="*/ 90758 h 769097"/>
                <a:gd name="connsiteX130" fmla="*/ 162956 w 685247"/>
                <a:gd name="connsiteY130" fmla="*/ 83311 h 769097"/>
                <a:gd name="connsiteX131" fmla="*/ 342927 w 685247"/>
                <a:gd name="connsiteY131" fmla="*/ 83472 h 769097"/>
                <a:gd name="connsiteX132" fmla="*/ 522153 w 685247"/>
                <a:gd name="connsiteY132" fmla="*/ 83311 h 769097"/>
                <a:gd name="connsiteX133" fmla="*/ 529420 w 685247"/>
                <a:gd name="connsiteY133" fmla="*/ 90738 h 769097"/>
                <a:gd name="connsiteX134" fmla="*/ 529259 w 685247"/>
                <a:gd name="connsiteY134" fmla="*/ 267710 h 769097"/>
                <a:gd name="connsiteX135" fmla="*/ 376240 w 685247"/>
                <a:gd name="connsiteY135" fmla="*/ 453579 h 769097"/>
                <a:gd name="connsiteX136" fmla="*/ 158709 w 685247"/>
                <a:gd name="connsiteY136" fmla="*/ 302171 h 769097"/>
                <a:gd name="connsiteX137" fmla="*/ 371852 w 685247"/>
                <a:gd name="connsiteY137" fmla="*/ 591964 h 769097"/>
                <a:gd name="connsiteX138" fmla="*/ 364767 w 685247"/>
                <a:gd name="connsiteY138" fmla="*/ 601525 h 769097"/>
                <a:gd name="connsiteX139" fmla="*/ 321128 w 685247"/>
                <a:gd name="connsiteY139" fmla="*/ 601525 h 769097"/>
                <a:gd name="connsiteX140" fmla="*/ 313539 w 685247"/>
                <a:gd name="connsiteY140" fmla="*/ 591300 h 769097"/>
                <a:gd name="connsiteX141" fmla="*/ 322577 w 685247"/>
                <a:gd name="connsiteY141" fmla="*/ 527834 h 769097"/>
                <a:gd name="connsiteX142" fmla="*/ 308587 w 685247"/>
                <a:gd name="connsiteY142" fmla="*/ 476606 h 769097"/>
                <a:gd name="connsiteX143" fmla="*/ 376300 w 685247"/>
                <a:gd name="connsiteY143" fmla="*/ 476465 h 769097"/>
                <a:gd name="connsiteX144" fmla="*/ 363619 w 685247"/>
                <a:gd name="connsiteY144" fmla="*/ 518092 h 769097"/>
                <a:gd name="connsiteX145" fmla="*/ 371812 w 685247"/>
                <a:gd name="connsiteY145" fmla="*/ 591964 h 769097"/>
                <a:gd name="connsiteX146" fmla="*/ 233648 w 685247"/>
                <a:gd name="connsiteY146" fmla="*/ 667024 h 769097"/>
                <a:gd name="connsiteX147" fmla="*/ 233729 w 685247"/>
                <a:gd name="connsiteY147" fmla="*/ 654987 h 769097"/>
                <a:gd name="connsiteX148" fmla="*/ 264324 w 685247"/>
                <a:gd name="connsiteY148" fmla="*/ 624110 h 769097"/>
                <a:gd name="connsiteX149" fmla="*/ 402810 w 685247"/>
                <a:gd name="connsiteY149" fmla="*/ 624110 h 769097"/>
                <a:gd name="connsiteX150" fmla="*/ 425394 w 685247"/>
                <a:gd name="connsiteY150" fmla="*/ 624170 h 769097"/>
                <a:gd name="connsiteX151" fmla="*/ 451300 w 685247"/>
                <a:gd name="connsiteY151" fmla="*/ 649814 h 769097"/>
                <a:gd name="connsiteX152" fmla="*/ 450193 w 685247"/>
                <a:gd name="connsiteY152" fmla="*/ 672479 h 769097"/>
                <a:gd name="connsiteX153" fmla="*/ 428696 w 685247"/>
                <a:gd name="connsiteY153" fmla="*/ 673928 h 769097"/>
                <a:gd name="connsiteX154" fmla="*/ 342142 w 685247"/>
                <a:gd name="connsiteY154" fmla="*/ 674009 h 769097"/>
                <a:gd name="connsiteX155" fmla="*/ 240532 w 685247"/>
                <a:gd name="connsiteY155" fmla="*/ 674170 h 769097"/>
                <a:gd name="connsiteX156" fmla="*/ 233628 w 685247"/>
                <a:gd name="connsiteY156" fmla="*/ 667044 h 769097"/>
                <a:gd name="connsiteX157" fmla="*/ 506715 w 685247"/>
                <a:gd name="connsiteY157" fmla="*/ 746613 h 769097"/>
                <a:gd name="connsiteX158" fmla="*/ 342585 w 685247"/>
                <a:gd name="connsiteY158" fmla="*/ 746493 h 769097"/>
                <a:gd name="connsiteX159" fmla="*/ 179220 w 685247"/>
                <a:gd name="connsiteY159" fmla="*/ 746694 h 769097"/>
                <a:gd name="connsiteX160" fmla="*/ 171209 w 685247"/>
                <a:gd name="connsiteY160" fmla="*/ 738340 h 769097"/>
                <a:gd name="connsiteX161" fmla="*/ 171269 w 685247"/>
                <a:gd name="connsiteY161" fmla="*/ 702954 h 769097"/>
                <a:gd name="connsiteX162" fmla="*/ 177288 w 685247"/>
                <a:gd name="connsiteY162" fmla="*/ 696452 h 769097"/>
                <a:gd name="connsiteX163" fmla="*/ 507801 w 685247"/>
                <a:gd name="connsiteY163" fmla="*/ 696452 h 769097"/>
                <a:gd name="connsiteX164" fmla="*/ 513880 w 685247"/>
                <a:gd name="connsiteY164" fmla="*/ 702914 h 769097"/>
                <a:gd name="connsiteX165" fmla="*/ 513961 w 685247"/>
                <a:gd name="connsiteY165" fmla="*/ 739790 h 769097"/>
                <a:gd name="connsiteX166" fmla="*/ 506735 w 685247"/>
                <a:gd name="connsiteY166" fmla="*/ 746593 h 7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85247" h="769097">
                  <a:moveTo>
                    <a:pt x="522556" y="765595"/>
                  </a:moveTo>
                  <a:cubicBezTo>
                    <a:pt x="531755" y="760703"/>
                    <a:pt x="534291" y="752189"/>
                    <a:pt x="534532" y="742809"/>
                  </a:cubicBezTo>
                  <a:cubicBezTo>
                    <a:pt x="534915" y="728518"/>
                    <a:pt x="535056" y="714186"/>
                    <a:pt x="534512" y="699894"/>
                  </a:cubicBezTo>
                  <a:cubicBezTo>
                    <a:pt x="533888" y="683188"/>
                    <a:pt x="526582" y="676505"/>
                    <a:pt x="509975" y="676404"/>
                  </a:cubicBezTo>
                  <a:cubicBezTo>
                    <a:pt x="500193" y="676344"/>
                    <a:pt x="490390" y="676404"/>
                    <a:pt x="480608" y="676364"/>
                  </a:cubicBezTo>
                  <a:cubicBezTo>
                    <a:pt x="474348" y="676344"/>
                    <a:pt x="471429" y="673465"/>
                    <a:pt x="471449" y="667185"/>
                  </a:cubicBezTo>
                  <a:cubicBezTo>
                    <a:pt x="471469" y="661167"/>
                    <a:pt x="471489" y="655128"/>
                    <a:pt x="471409" y="649110"/>
                  </a:cubicBezTo>
                  <a:cubicBezTo>
                    <a:pt x="471026" y="624150"/>
                    <a:pt x="451300" y="604504"/>
                    <a:pt x="426260" y="604122"/>
                  </a:cubicBezTo>
                  <a:cubicBezTo>
                    <a:pt x="419477" y="604021"/>
                    <a:pt x="412713" y="604162"/>
                    <a:pt x="405930" y="604021"/>
                  </a:cubicBezTo>
                  <a:cubicBezTo>
                    <a:pt x="400515" y="603900"/>
                    <a:pt x="397033" y="601344"/>
                    <a:pt x="395020" y="596352"/>
                  </a:cubicBezTo>
                  <a:cubicBezTo>
                    <a:pt x="380950" y="561268"/>
                    <a:pt x="377005" y="526002"/>
                    <a:pt x="392665" y="490254"/>
                  </a:cubicBezTo>
                  <a:cubicBezTo>
                    <a:pt x="395302" y="484235"/>
                    <a:pt x="398724" y="478700"/>
                    <a:pt x="401944" y="473043"/>
                  </a:cubicBezTo>
                  <a:cubicBezTo>
                    <a:pt x="404159" y="469138"/>
                    <a:pt x="407621" y="466763"/>
                    <a:pt x="411767" y="465254"/>
                  </a:cubicBezTo>
                  <a:cubicBezTo>
                    <a:pt x="431473" y="458088"/>
                    <a:pt x="449770" y="448305"/>
                    <a:pt x="466618" y="435785"/>
                  </a:cubicBezTo>
                  <a:cubicBezTo>
                    <a:pt x="471127" y="432444"/>
                    <a:pt x="476381" y="430773"/>
                    <a:pt x="481715" y="429223"/>
                  </a:cubicBezTo>
                  <a:cubicBezTo>
                    <a:pt x="527326" y="416019"/>
                    <a:pt x="568349" y="394441"/>
                    <a:pt x="602205" y="360785"/>
                  </a:cubicBezTo>
                  <a:cubicBezTo>
                    <a:pt x="640067" y="323165"/>
                    <a:pt x="663618" y="277432"/>
                    <a:pt x="675897" y="225762"/>
                  </a:cubicBezTo>
                  <a:cubicBezTo>
                    <a:pt x="682479" y="198065"/>
                    <a:pt x="685599" y="169925"/>
                    <a:pt x="685216" y="141442"/>
                  </a:cubicBezTo>
                  <a:cubicBezTo>
                    <a:pt x="685075" y="131559"/>
                    <a:pt x="683646" y="121897"/>
                    <a:pt x="677205" y="113765"/>
                  </a:cubicBezTo>
                  <a:cubicBezTo>
                    <a:pt x="668872" y="103238"/>
                    <a:pt x="657519" y="99534"/>
                    <a:pt x="644637" y="99494"/>
                  </a:cubicBezTo>
                  <a:cubicBezTo>
                    <a:pt x="618027" y="99434"/>
                    <a:pt x="591436" y="99494"/>
                    <a:pt x="564826" y="99474"/>
                  </a:cubicBezTo>
                  <a:cubicBezTo>
                    <a:pt x="562310" y="99474"/>
                    <a:pt x="559814" y="99474"/>
                    <a:pt x="557298" y="99333"/>
                  </a:cubicBezTo>
                  <a:cubicBezTo>
                    <a:pt x="553353" y="99071"/>
                    <a:pt x="550434" y="97562"/>
                    <a:pt x="550072" y="93214"/>
                  </a:cubicBezTo>
                  <a:cubicBezTo>
                    <a:pt x="549710" y="88947"/>
                    <a:pt x="549226" y="84518"/>
                    <a:pt x="554078" y="82063"/>
                  </a:cubicBezTo>
                  <a:cubicBezTo>
                    <a:pt x="554520" y="81841"/>
                    <a:pt x="554983" y="81600"/>
                    <a:pt x="555466" y="81479"/>
                  </a:cubicBezTo>
                  <a:cubicBezTo>
                    <a:pt x="572616" y="76990"/>
                    <a:pt x="578272" y="65215"/>
                    <a:pt x="576944" y="48508"/>
                  </a:cubicBezTo>
                  <a:cubicBezTo>
                    <a:pt x="576340" y="40779"/>
                    <a:pt x="577004" y="32949"/>
                    <a:pt x="576783" y="25179"/>
                  </a:cubicBezTo>
                  <a:cubicBezTo>
                    <a:pt x="576360" y="9841"/>
                    <a:pt x="567081" y="481"/>
                    <a:pt x="551622" y="159"/>
                  </a:cubicBezTo>
                  <a:cubicBezTo>
                    <a:pt x="536827" y="-143"/>
                    <a:pt x="522012" y="78"/>
                    <a:pt x="507198" y="78"/>
                  </a:cubicBezTo>
                  <a:cubicBezTo>
                    <a:pt x="430145" y="78"/>
                    <a:pt x="353092" y="78"/>
                    <a:pt x="276039" y="78"/>
                  </a:cubicBezTo>
                  <a:cubicBezTo>
                    <a:pt x="272778" y="78"/>
                    <a:pt x="269497" y="-143"/>
                    <a:pt x="266277" y="501"/>
                  </a:cubicBezTo>
                  <a:cubicBezTo>
                    <a:pt x="261466" y="1467"/>
                    <a:pt x="258588" y="4507"/>
                    <a:pt x="258668" y="9378"/>
                  </a:cubicBezTo>
                  <a:cubicBezTo>
                    <a:pt x="258749" y="13866"/>
                    <a:pt x="261526" y="16765"/>
                    <a:pt x="265955" y="17792"/>
                  </a:cubicBezTo>
                  <a:cubicBezTo>
                    <a:pt x="269417" y="18577"/>
                    <a:pt x="272959" y="18295"/>
                    <a:pt x="276462" y="18295"/>
                  </a:cubicBezTo>
                  <a:cubicBezTo>
                    <a:pt x="364807" y="18295"/>
                    <a:pt x="453152" y="18295"/>
                    <a:pt x="541517" y="18295"/>
                  </a:cubicBezTo>
                  <a:cubicBezTo>
                    <a:pt x="557781" y="18295"/>
                    <a:pt x="558627" y="19120"/>
                    <a:pt x="558627" y="35203"/>
                  </a:cubicBezTo>
                  <a:cubicBezTo>
                    <a:pt x="558627" y="41221"/>
                    <a:pt x="558848" y="47260"/>
                    <a:pt x="558506" y="53279"/>
                  </a:cubicBezTo>
                  <a:cubicBezTo>
                    <a:pt x="558103" y="60807"/>
                    <a:pt x="555909" y="62840"/>
                    <a:pt x="548260" y="63262"/>
                  </a:cubicBezTo>
                  <a:cubicBezTo>
                    <a:pt x="546006" y="63383"/>
                    <a:pt x="543751" y="63323"/>
                    <a:pt x="541477" y="63323"/>
                  </a:cubicBezTo>
                  <a:cubicBezTo>
                    <a:pt x="409211" y="63323"/>
                    <a:pt x="276925" y="63323"/>
                    <a:pt x="144659" y="63323"/>
                  </a:cubicBezTo>
                  <a:cubicBezTo>
                    <a:pt x="126966" y="63323"/>
                    <a:pt x="126503" y="62860"/>
                    <a:pt x="126483" y="45187"/>
                  </a:cubicBezTo>
                  <a:cubicBezTo>
                    <a:pt x="126483" y="40678"/>
                    <a:pt x="126442" y="36149"/>
                    <a:pt x="126483" y="31640"/>
                  </a:cubicBezTo>
                  <a:cubicBezTo>
                    <a:pt x="126644" y="20046"/>
                    <a:pt x="128355" y="18335"/>
                    <a:pt x="140311" y="18295"/>
                  </a:cubicBezTo>
                  <a:cubicBezTo>
                    <a:pt x="162151" y="18234"/>
                    <a:pt x="183990" y="18295"/>
                    <a:pt x="205810" y="18275"/>
                  </a:cubicBezTo>
                  <a:cubicBezTo>
                    <a:pt x="208809" y="18275"/>
                    <a:pt x="211869" y="18476"/>
                    <a:pt x="214808" y="17691"/>
                  </a:cubicBezTo>
                  <a:cubicBezTo>
                    <a:pt x="219035" y="16564"/>
                    <a:pt x="222195" y="14209"/>
                    <a:pt x="222316" y="9478"/>
                  </a:cubicBezTo>
                  <a:cubicBezTo>
                    <a:pt x="222436" y="4386"/>
                    <a:pt x="219175" y="1829"/>
                    <a:pt x="214646" y="622"/>
                  </a:cubicBezTo>
                  <a:cubicBezTo>
                    <a:pt x="212191" y="-22"/>
                    <a:pt x="209675" y="58"/>
                    <a:pt x="207159" y="58"/>
                  </a:cubicBezTo>
                  <a:cubicBezTo>
                    <a:pt x="183306" y="58"/>
                    <a:pt x="159474" y="-42"/>
                    <a:pt x="135621" y="78"/>
                  </a:cubicBezTo>
                  <a:cubicBezTo>
                    <a:pt x="117465" y="159"/>
                    <a:pt x="108407" y="9317"/>
                    <a:pt x="108246" y="27514"/>
                  </a:cubicBezTo>
                  <a:cubicBezTo>
                    <a:pt x="108165" y="36048"/>
                    <a:pt x="108186" y="44583"/>
                    <a:pt x="108246" y="53118"/>
                  </a:cubicBezTo>
                  <a:cubicBezTo>
                    <a:pt x="108326" y="68818"/>
                    <a:pt x="112674" y="75400"/>
                    <a:pt x="127630" y="80613"/>
                  </a:cubicBezTo>
                  <a:cubicBezTo>
                    <a:pt x="133850" y="82787"/>
                    <a:pt x="135762" y="86531"/>
                    <a:pt x="135138" y="92550"/>
                  </a:cubicBezTo>
                  <a:cubicBezTo>
                    <a:pt x="134695" y="96696"/>
                    <a:pt x="132582" y="98890"/>
                    <a:pt x="128435" y="99253"/>
                  </a:cubicBezTo>
                  <a:cubicBezTo>
                    <a:pt x="125677" y="99494"/>
                    <a:pt x="122920" y="99454"/>
                    <a:pt x="120162" y="99474"/>
                  </a:cubicBezTo>
                  <a:cubicBezTo>
                    <a:pt x="93552" y="99474"/>
                    <a:pt x="66942" y="99394"/>
                    <a:pt x="40352" y="99534"/>
                  </a:cubicBezTo>
                  <a:cubicBezTo>
                    <a:pt x="29543" y="99595"/>
                    <a:pt x="19619" y="102171"/>
                    <a:pt x="11366" y="109941"/>
                  </a:cubicBezTo>
                  <a:cubicBezTo>
                    <a:pt x="3013" y="117811"/>
                    <a:pt x="94" y="127856"/>
                    <a:pt x="14" y="138544"/>
                  </a:cubicBezTo>
                  <a:cubicBezTo>
                    <a:pt x="-610" y="218616"/>
                    <a:pt x="20022" y="291563"/>
                    <a:pt x="74591" y="352231"/>
                  </a:cubicBezTo>
                  <a:cubicBezTo>
                    <a:pt x="104744" y="385745"/>
                    <a:pt x="142344" y="408692"/>
                    <a:pt x="184936" y="423084"/>
                  </a:cubicBezTo>
                  <a:cubicBezTo>
                    <a:pt x="202609" y="429062"/>
                    <a:pt x="219820" y="435222"/>
                    <a:pt x="234997" y="446534"/>
                  </a:cubicBezTo>
                  <a:cubicBezTo>
                    <a:pt x="245685" y="454505"/>
                    <a:pt x="258125" y="459658"/>
                    <a:pt x="270705" y="464086"/>
                  </a:cubicBezTo>
                  <a:cubicBezTo>
                    <a:pt x="277468" y="466481"/>
                    <a:pt x="282078" y="470709"/>
                    <a:pt x="285620" y="476969"/>
                  </a:cubicBezTo>
                  <a:cubicBezTo>
                    <a:pt x="303978" y="509396"/>
                    <a:pt x="307400" y="543232"/>
                    <a:pt x="296108" y="578659"/>
                  </a:cubicBezTo>
                  <a:cubicBezTo>
                    <a:pt x="294517" y="583691"/>
                    <a:pt x="292907" y="588703"/>
                    <a:pt x="291095" y="593655"/>
                  </a:cubicBezTo>
                  <a:cubicBezTo>
                    <a:pt x="287935" y="602330"/>
                    <a:pt x="285882" y="603840"/>
                    <a:pt x="276804" y="604061"/>
                  </a:cubicBezTo>
                  <a:cubicBezTo>
                    <a:pt x="270524" y="604202"/>
                    <a:pt x="264244" y="604001"/>
                    <a:pt x="257984" y="604142"/>
                  </a:cubicBezTo>
                  <a:cubicBezTo>
                    <a:pt x="233869" y="604685"/>
                    <a:pt x="214224" y="624392"/>
                    <a:pt x="213741" y="648506"/>
                  </a:cubicBezTo>
                  <a:cubicBezTo>
                    <a:pt x="213620" y="654283"/>
                    <a:pt x="213821" y="660060"/>
                    <a:pt x="213660" y="665816"/>
                  </a:cubicBezTo>
                  <a:cubicBezTo>
                    <a:pt x="213419" y="674633"/>
                    <a:pt x="211889" y="676183"/>
                    <a:pt x="202871" y="676344"/>
                  </a:cubicBezTo>
                  <a:cubicBezTo>
                    <a:pt x="192827" y="676525"/>
                    <a:pt x="182783" y="676283"/>
                    <a:pt x="172759" y="676424"/>
                  </a:cubicBezTo>
                  <a:cubicBezTo>
                    <a:pt x="159292" y="676626"/>
                    <a:pt x="152408" y="682081"/>
                    <a:pt x="151181" y="695426"/>
                  </a:cubicBezTo>
                  <a:cubicBezTo>
                    <a:pt x="149590" y="712656"/>
                    <a:pt x="149912" y="730027"/>
                    <a:pt x="151080" y="747318"/>
                  </a:cubicBezTo>
                  <a:cubicBezTo>
                    <a:pt x="151583" y="754806"/>
                    <a:pt x="154804" y="761368"/>
                    <a:pt x="161990" y="765192"/>
                  </a:cubicBezTo>
                  <a:cubicBezTo>
                    <a:pt x="163459" y="765977"/>
                    <a:pt x="165150" y="766883"/>
                    <a:pt x="164848" y="769097"/>
                  </a:cubicBezTo>
                  <a:lnTo>
                    <a:pt x="520301" y="769097"/>
                  </a:lnTo>
                  <a:cubicBezTo>
                    <a:pt x="520000" y="767245"/>
                    <a:pt x="521247" y="766279"/>
                    <a:pt x="522556" y="765575"/>
                  </a:cubicBezTo>
                  <a:close/>
                  <a:moveTo>
                    <a:pt x="541054" y="346333"/>
                  </a:moveTo>
                  <a:cubicBezTo>
                    <a:pt x="570080" y="325701"/>
                    <a:pt x="592262" y="299312"/>
                    <a:pt x="607882" y="267368"/>
                  </a:cubicBezTo>
                  <a:cubicBezTo>
                    <a:pt x="609432" y="264208"/>
                    <a:pt x="611183" y="261088"/>
                    <a:pt x="610257" y="257384"/>
                  </a:cubicBezTo>
                  <a:cubicBezTo>
                    <a:pt x="608948" y="252251"/>
                    <a:pt x="605587" y="248930"/>
                    <a:pt x="600374" y="248346"/>
                  </a:cubicBezTo>
                  <a:cubicBezTo>
                    <a:pt x="594738" y="247702"/>
                    <a:pt x="590833" y="250742"/>
                    <a:pt x="588437" y="255713"/>
                  </a:cubicBezTo>
                  <a:cubicBezTo>
                    <a:pt x="581131" y="270931"/>
                    <a:pt x="572093" y="285041"/>
                    <a:pt x="561022" y="297782"/>
                  </a:cubicBezTo>
                  <a:cubicBezTo>
                    <a:pt x="557117" y="302291"/>
                    <a:pt x="553373" y="307022"/>
                    <a:pt x="547898" y="310725"/>
                  </a:cubicBezTo>
                  <a:cubicBezTo>
                    <a:pt x="554098" y="278861"/>
                    <a:pt x="551300" y="247179"/>
                    <a:pt x="551843" y="215617"/>
                  </a:cubicBezTo>
                  <a:cubicBezTo>
                    <a:pt x="552065" y="203077"/>
                    <a:pt x="552004" y="190516"/>
                    <a:pt x="551803" y="177956"/>
                  </a:cubicBezTo>
                  <a:cubicBezTo>
                    <a:pt x="551743" y="174111"/>
                    <a:pt x="552749" y="172763"/>
                    <a:pt x="556815" y="172823"/>
                  </a:cubicBezTo>
                  <a:cubicBezTo>
                    <a:pt x="573119" y="173045"/>
                    <a:pt x="589444" y="173105"/>
                    <a:pt x="605768" y="172823"/>
                  </a:cubicBezTo>
                  <a:cubicBezTo>
                    <a:pt x="610740" y="172723"/>
                    <a:pt x="611022" y="174856"/>
                    <a:pt x="610337" y="178661"/>
                  </a:cubicBezTo>
                  <a:cubicBezTo>
                    <a:pt x="608687" y="187779"/>
                    <a:pt x="607237" y="196937"/>
                    <a:pt x="605607" y="206076"/>
                  </a:cubicBezTo>
                  <a:cubicBezTo>
                    <a:pt x="604279" y="213544"/>
                    <a:pt x="607358" y="219321"/>
                    <a:pt x="613618" y="220770"/>
                  </a:cubicBezTo>
                  <a:cubicBezTo>
                    <a:pt x="620080" y="222259"/>
                    <a:pt x="625575" y="218636"/>
                    <a:pt x="627407" y="211329"/>
                  </a:cubicBezTo>
                  <a:cubicBezTo>
                    <a:pt x="630386" y="199393"/>
                    <a:pt x="632419" y="187256"/>
                    <a:pt x="633244" y="174977"/>
                  </a:cubicBezTo>
                  <a:cubicBezTo>
                    <a:pt x="634250" y="160263"/>
                    <a:pt x="625072" y="150521"/>
                    <a:pt x="610357" y="150360"/>
                  </a:cubicBezTo>
                  <a:cubicBezTo>
                    <a:pt x="592785" y="150178"/>
                    <a:pt x="575213" y="150158"/>
                    <a:pt x="557640" y="150420"/>
                  </a:cubicBezTo>
                  <a:cubicBezTo>
                    <a:pt x="553071" y="150500"/>
                    <a:pt x="551481" y="149434"/>
                    <a:pt x="551803" y="144663"/>
                  </a:cubicBezTo>
                  <a:cubicBezTo>
                    <a:pt x="552246" y="138161"/>
                    <a:pt x="552145" y="131600"/>
                    <a:pt x="551823" y="125098"/>
                  </a:cubicBezTo>
                  <a:cubicBezTo>
                    <a:pt x="551622" y="121052"/>
                    <a:pt x="553071" y="120086"/>
                    <a:pt x="556956" y="120106"/>
                  </a:cubicBezTo>
                  <a:cubicBezTo>
                    <a:pt x="587069" y="120247"/>
                    <a:pt x="617201" y="120106"/>
                    <a:pt x="647314" y="120227"/>
                  </a:cubicBezTo>
                  <a:cubicBezTo>
                    <a:pt x="658767" y="120267"/>
                    <a:pt x="664202" y="125984"/>
                    <a:pt x="664604" y="138363"/>
                  </a:cubicBezTo>
                  <a:cubicBezTo>
                    <a:pt x="665671" y="170690"/>
                    <a:pt x="661807" y="202473"/>
                    <a:pt x="652849" y="233531"/>
                  </a:cubicBezTo>
                  <a:cubicBezTo>
                    <a:pt x="631533" y="307485"/>
                    <a:pt x="587048" y="361973"/>
                    <a:pt x="516759" y="394582"/>
                  </a:cubicBezTo>
                  <a:cubicBezTo>
                    <a:pt x="514605" y="395588"/>
                    <a:pt x="512653" y="397420"/>
                    <a:pt x="509211" y="396715"/>
                  </a:cubicBezTo>
                  <a:cubicBezTo>
                    <a:pt x="519657" y="382223"/>
                    <a:pt x="528695" y="367347"/>
                    <a:pt x="535438" y="351204"/>
                  </a:cubicBezTo>
                  <a:cubicBezTo>
                    <a:pt x="536485" y="348708"/>
                    <a:pt x="539021" y="347782"/>
                    <a:pt x="541034" y="346353"/>
                  </a:cubicBezTo>
                  <a:close/>
                  <a:moveTo>
                    <a:pt x="137292" y="311349"/>
                  </a:moveTo>
                  <a:cubicBezTo>
                    <a:pt x="116861" y="291985"/>
                    <a:pt x="102791" y="270427"/>
                    <a:pt x="92485" y="246233"/>
                  </a:cubicBezTo>
                  <a:cubicBezTo>
                    <a:pt x="83286" y="224675"/>
                    <a:pt x="78053" y="202131"/>
                    <a:pt x="74812" y="179003"/>
                  </a:cubicBezTo>
                  <a:cubicBezTo>
                    <a:pt x="74087" y="173870"/>
                    <a:pt x="75537" y="172662"/>
                    <a:pt x="80529" y="172763"/>
                  </a:cubicBezTo>
                  <a:cubicBezTo>
                    <a:pt x="96048" y="173065"/>
                    <a:pt x="111607" y="173065"/>
                    <a:pt x="127127" y="172763"/>
                  </a:cubicBezTo>
                  <a:cubicBezTo>
                    <a:pt x="131978" y="172662"/>
                    <a:pt x="133447" y="173910"/>
                    <a:pt x="133407" y="178922"/>
                  </a:cubicBezTo>
                  <a:cubicBezTo>
                    <a:pt x="133165" y="207243"/>
                    <a:pt x="133407" y="235544"/>
                    <a:pt x="133246" y="263866"/>
                  </a:cubicBezTo>
                  <a:cubicBezTo>
                    <a:pt x="133165" y="279183"/>
                    <a:pt x="134413" y="294361"/>
                    <a:pt x="137312" y="311349"/>
                  </a:cubicBezTo>
                  <a:close/>
                  <a:moveTo>
                    <a:pt x="91720" y="340294"/>
                  </a:moveTo>
                  <a:cubicBezTo>
                    <a:pt x="51926" y="298125"/>
                    <a:pt x="31254" y="247118"/>
                    <a:pt x="23283" y="190375"/>
                  </a:cubicBezTo>
                  <a:cubicBezTo>
                    <a:pt x="20948" y="173709"/>
                    <a:pt x="19881" y="156921"/>
                    <a:pt x="20444" y="140074"/>
                  </a:cubicBezTo>
                  <a:cubicBezTo>
                    <a:pt x="20927" y="125219"/>
                    <a:pt x="26020" y="120166"/>
                    <a:pt x="40593" y="120146"/>
                  </a:cubicBezTo>
                  <a:cubicBezTo>
                    <a:pt x="69458" y="120146"/>
                    <a:pt x="98322" y="120267"/>
                    <a:pt x="127187" y="120025"/>
                  </a:cubicBezTo>
                  <a:cubicBezTo>
                    <a:pt x="132179" y="119985"/>
                    <a:pt x="133709" y="121374"/>
                    <a:pt x="133367" y="126306"/>
                  </a:cubicBezTo>
                  <a:cubicBezTo>
                    <a:pt x="132944" y="132546"/>
                    <a:pt x="132964" y="138866"/>
                    <a:pt x="133367" y="145126"/>
                  </a:cubicBezTo>
                  <a:cubicBezTo>
                    <a:pt x="133648" y="149635"/>
                    <a:pt x="131897" y="150420"/>
                    <a:pt x="127811" y="150380"/>
                  </a:cubicBezTo>
                  <a:cubicBezTo>
                    <a:pt x="111004" y="150158"/>
                    <a:pt x="94176" y="150279"/>
                    <a:pt x="77368" y="150299"/>
                  </a:cubicBezTo>
                  <a:cubicBezTo>
                    <a:pt x="59212" y="150319"/>
                    <a:pt x="50013" y="159860"/>
                    <a:pt x="52107" y="177654"/>
                  </a:cubicBezTo>
                  <a:cubicBezTo>
                    <a:pt x="60279" y="247078"/>
                    <a:pt x="87071" y="306357"/>
                    <a:pt x="146108" y="347722"/>
                  </a:cubicBezTo>
                  <a:cubicBezTo>
                    <a:pt x="147739" y="348869"/>
                    <a:pt x="149228" y="350017"/>
                    <a:pt x="150094" y="352050"/>
                  </a:cubicBezTo>
                  <a:cubicBezTo>
                    <a:pt x="156776" y="367770"/>
                    <a:pt x="165452" y="382363"/>
                    <a:pt x="175033" y="396675"/>
                  </a:cubicBezTo>
                  <a:cubicBezTo>
                    <a:pt x="143008" y="383934"/>
                    <a:pt x="115231" y="365194"/>
                    <a:pt x="91720" y="340314"/>
                  </a:cubicBezTo>
                  <a:close/>
                  <a:moveTo>
                    <a:pt x="158729" y="302191"/>
                  </a:moveTo>
                  <a:cubicBezTo>
                    <a:pt x="156917" y="290758"/>
                    <a:pt x="155830" y="279304"/>
                    <a:pt x="155830" y="267730"/>
                  </a:cubicBezTo>
                  <a:cubicBezTo>
                    <a:pt x="155871" y="208733"/>
                    <a:pt x="155931" y="149736"/>
                    <a:pt x="155730" y="90758"/>
                  </a:cubicBezTo>
                  <a:cubicBezTo>
                    <a:pt x="155730" y="85062"/>
                    <a:pt x="156877" y="83270"/>
                    <a:pt x="162956" y="83311"/>
                  </a:cubicBezTo>
                  <a:cubicBezTo>
                    <a:pt x="222940" y="83572"/>
                    <a:pt x="282943" y="83472"/>
                    <a:pt x="342927" y="83472"/>
                  </a:cubicBezTo>
                  <a:cubicBezTo>
                    <a:pt x="402911" y="83472"/>
                    <a:pt x="462411" y="83572"/>
                    <a:pt x="522153" y="83311"/>
                  </a:cubicBezTo>
                  <a:cubicBezTo>
                    <a:pt x="528192" y="83291"/>
                    <a:pt x="529440" y="85001"/>
                    <a:pt x="529420" y="90738"/>
                  </a:cubicBezTo>
                  <a:cubicBezTo>
                    <a:pt x="529198" y="149736"/>
                    <a:pt x="529380" y="208733"/>
                    <a:pt x="529259" y="267710"/>
                  </a:cubicBezTo>
                  <a:cubicBezTo>
                    <a:pt x="529098" y="360202"/>
                    <a:pt x="467101" y="435423"/>
                    <a:pt x="376240" y="453579"/>
                  </a:cubicBezTo>
                  <a:cubicBezTo>
                    <a:pt x="276603" y="473486"/>
                    <a:pt x="174691" y="402532"/>
                    <a:pt x="158709" y="302171"/>
                  </a:cubicBezTo>
                  <a:close/>
                  <a:moveTo>
                    <a:pt x="371852" y="591964"/>
                  </a:moveTo>
                  <a:cubicBezTo>
                    <a:pt x="375294" y="601465"/>
                    <a:pt x="375153" y="601525"/>
                    <a:pt x="364767" y="601525"/>
                  </a:cubicBezTo>
                  <a:cubicBezTo>
                    <a:pt x="350214" y="601525"/>
                    <a:pt x="335681" y="601525"/>
                    <a:pt x="321128" y="601525"/>
                  </a:cubicBezTo>
                  <a:cubicBezTo>
                    <a:pt x="310037" y="601525"/>
                    <a:pt x="309936" y="601485"/>
                    <a:pt x="313539" y="591300"/>
                  </a:cubicBezTo>
                  <a:cubicBezTo>
                    <a:pt x="320826" y="570728"/>
                    <a:pt x="324409" y="549653"/>
                    <a:pt x="322577" y="527834"/>
                  </a:cubicBezTo>
                  <a:cubicBezTo>
                    <a:pt x="321107" y="510282"/>
                    <a:pt x="316800" y="493414"/>
                    <a:pt x="308587" y="476606"/>
                  </a:cubicBezTo>
                  <a:cubicBezTo>
                    <a:pt x="331554" y="479948"/>
                    <a:pt x="353495" y="480209"/>
                    <a:pt x="376300" y="476465"/>
                  </a:cubicBezTo>
                  <a:cubicBezTo>
                    <a:pt x="370061" y="490455"/>
                    <a:pt x="365713" y="503941"/>
                    <a:pt x="363619" y="518092"/>
                  </a:cubicBezTo>
                  <a:cubicBezTo>
                    <a:pt x="359875" y="543454"/>
                    <a:pt x="363116" y="567991"/>
                    <a:pt x="371812" y="591964"/>
                  </a:cubicBezTo>
                  <a:close/>
                  <a:moveTo>
                    <a:pt x="233648" y="667024"/>
                  </a:moveTo>
                  <a:cubicBezTo>
                    <a:pt x="234091" y="663059"/>
                    <a:pt x="233729" y="659013"/>
                    <a:pt x="233729" y="654987"/>
                  </a:cubicBezTo>
                  <a:cubicBezTo>
                    <a:pt x="233769" y="633691"/>
                    <a:pt x="243209" y="624110"/>
                    <a:pt x="264324" y="624110"/>
                  </a:cubicBezTo>
                  <a:cubicBezTo>
                    <a:pt x="310479" y="624110"/>
                    <a:pt x="356655" y="624110"/>
                    <a:pt x="402810" y="624110"/>
                  </a:cubicBezTo>
                  <a:cubicBezTo>
                    <a:pt x="410338" y="624110"/>
                    <a:pt x="417866" y="623949"/>
                    <a:pt x="425394" y="624170"/>
                  </a:cubicBezTo>
                  <a:cubicBezTo>
                    <a:pt x="440350" y="624593"/>
                    <a:pt x="450857" y="634919"/>
                    <a:pt x="451300" y="649814"/>
                  </a:cubicBezTo>
                  <a:cubicBezTo>
                    <a:pt x="451542" y="657564"/>
                    <a:pt x="453957" y="667447"/>
                    <a:pt x="450193" y="672479"/>
                  </a:cubicBezTo>
                  <a:cubicBezTo>
                    <a:pt x="446610" y="677290"/>
                    <a:pt x="436123" y="673888"/>
                    <a:pt x="428696" y="673928"/>
                  </a:cubicBezTo>
                  <a:cubicBezTo>
                    <a:pt x="399851" y="674110"/>
                    <a:pt x="370986" y="674009"/>
                    <a:pt x="342142" y="674009"/>
                  </a:cubicBezTo>
                  <a:cubicBezTo>
                    <a:pt x="308265" y="674009"/>
                    <a:pt x="274409" y="673848"/>
                    <a:pt x="240532" y="674170"/>
                  </a:cubicBezTo>
                  <a:cubicBezTo>
                    <a:pt x="234715" y="674230"/>
                    <a:pt x="233004" y="672580"/>
                    <a:pt x="233628" y="667044"/>
                  </a:cubicBezTo>
                  <a:close/>
                  <a:moveTo>
                    <a:pt x="506715" y="746613"/>
                  </a:moveTo>
                  <a:cubicBezTo>
                    <a:pt x="452005" y="746432"/>
                    <a:pt x="397295" y="746493"/>
                    <a:pt x="342585" y="746493"/>
                  </a:cubicBezTo>
                  <a:cubicBezTo>
                    <a:pt x="287875" y="746493"/>
                    <a:pt x="233668" y="746331"/>
                    <a:pt x="179220" y="746694"/>
                  </a:cubicBezTo>
                  <a:cubicBezTo>
                    <a:pt x="172255" y="746734"/>
                    <a:pt x="170927" y="744701"/>
                    <a:pt x="171209" y="738340"/>
                  </a:cubicBezTo>
                  <a:cubicBezTo>
                    <a:pt x="171732" y="726565"/>
                    <a:pt x="171531" y="714749"/>
                    <a:pt x="171269" y="702954"/>
                  </a:cubicBezTo>
                  <a:cubicBezTo>
                    <a:pt x="171168" y="698385"/>
                    <a:pt x="171953" y="696452"/>
                    <a:pt x="177288" y="696452"/>
                  </a:cubicBezTo>
                  <a:cubicBezTo>
                    <a:pt x="287452" y="696634"/>
                    <a:pt x="397617" y="696634"/>
                    <a:pt x="507801" y="696452"/>
                  </a:cubicBezTo>
                  <a:cubicBezTo>
                    <a:pt x="513095" y="696452"/>
                    <a:pt x="513981" y="698264"/>
                    <a:pt x="513880" y="702914"/>
                  </a:cubicBezTo>
                  <a:cubicBezTo>
                    <a:pt x="513619" y="715212"/>
                    <a:pt x="513397" y="727531"/>
                    <a:pt x="513961" y="739790"/>
                  </a:cubicBezTo>
                  <a:cubicBezTo>
                    <a:pt x="514223" y="745828"/>
                    <a:pt x="512029" y="746613"/>
                    <a:pt x="506735" y="746593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2D0F829-14C8-58F3-2F65-1AA39512636A}"/>
                </a:ext>
              </a:extLst>
            </p:cNvPr>
            <p:cNvSpPr/>
            <p:nvPr/>
          </p:nvSpPr>
          <p:spPr>
            <a:xfrm>
              <a:off x="1750740" y="1709755"/>
              <a:ext cx="689238" cy="771278"/>
            </a:xfrm>
            <a:custGeom>
              <a:avLst/>
              <a:gdLst>
                <a:gd name="connsiteX0" fmla="*/ 538623 w 689238"/>
                <a:gd name="connsiteY0" fmla="*/ 749157 h 771278"/>
                <a:gd name="connsiteX1" fmla="*/ 538523 w 689238"/>
                <a:gd name="connsiteY1" fmla="*/ 697949 h 771278"/>
                <a:gd name="connsiteX2" fmla="*/ 515878 w 689238"/>
                <a:gd name="connsiteY2" fmla="*/ 676230 h 771278"/>
                <a:gd name="connsiteX3" fmla="*/ 482001 w 689238"/>
                <a:gd name="connsiteY3" fmla="*/ 676311 h 771278"/>
                <a:gd name="connsiteX4" fmla="*/ 476184 w 689238"/>
                <a:gd name="connsiteY4" fmla="*/ 670312 h 771278"/>
                <a:gd name="connsiteX5" fmla="*/ 476103 w 689238"/>
                <a:gd name="connsiteY5" fmla="*/ 649982 h 771278"/>
                <a:gd name="connsiteX6" fmla="*/ 437054 w 689238"/>
                <a:gd name="connsiteY6" fmla="*/ 604552 h 771278"/>
                <a:gd name="connsiteX7" fmla="*/ 407746 w 689238"/>
                <a:gd name="connsiteY7" fmla="*/ 603847 h 771278"/>
                <a:gd name="connsiteX8" fmla="*/ 399171 w 689238"/>
                <a:gd name="connsiteY8" fmla="*/ 597970 h 771278"/>
                <a:gd name="connsiteX9" fmla="*/ 393757 w 689238"/>
                <a:gd name="connsiteY9" fmla="*/ 581585 h 771278"/>
                <a:gd name="connsiteX10" fmla="*/ 406438 w 689238"/>
                <a:gd name="connsiteY10" fmla="*/ 475627 h 771278"/>
                <a:gd name="connsiteX11" fmla="*/ 413684 w 689238"/>
                <a:gd name="connsiteY11" fmla="*/ 469729 h 771278"/>
                <a:gd name="connsiteX12" fmla="*/ 469803 w 689238"/>
                <a:gd name="connsiteY12" fmla="*/ 439838 h 771278"/>
                <a:gd name="connsiteX13" fmla="*/ 479787 w 689238"/>
                <a:gd name="connsiteY13" fmla="*/ 434967 h 771278"/>
                <a:gd name="connsiteX14" fmla="*/ 603478 w 689238"/>
                <a:gd name="connsiteY14" fmla="*/ 366831 h 771278"/>
                <a:gd name="connsiteX15" fmla="*/ 689106 w 689238"/>
                <a:gd name="connsiteY15" fmla="*/ 137122 h 771278"/>
                <a:gd name="connsiteX16" fmla="*/ 648627 w 689238"/>
                <a:gd name="connsiteY16" fmla="*/ 99763 h 771278"/>
                <a:gd name="connsiteX17" fmla="*/ 560523 w 689238"/>
                <a:gd name="connsiteY17" fmla="*/ 99662 h 771278"/>
                <a:gd name="connsiteX18" fmla="*/ 554304 w 689238"/>
                <a:gd name="connsiteY18" fmla="*/ 96341 h 771278"/>
                <a:gd name="connsiteX19" fmla="*/ 559235 w 689238"/>
                <a:gd name="connsiteY19" fmla="*/ 85069 h 771278"/>
                <a:gd name="connsiteX20" fmla="*/ 581216 w 689238"/>
                <a:gd name="connsiteY20" fmla="*/ 58942 h 771278"/>
                <a:gd name="connsiteX21" fmla="*/ 581216 w 689238"/>
                <a:gd name="connsiteY21" fmla="*/ 29574 h 771278"/>
                <a:gd name="connsiteX22" fmla="*/ 551687 w 689238"/>
                <a:gd name="connsiteY22" fmla="*/ 65 h 771278"/>
                <a:gd name="connsiteX23" fmla="*/ 274574 w 689238"/>
                <a:gd name="connsiteY23" fmla="*/ 65 h 771278"/>
                <a:gd name="connsiteX24" fmla="*/ 267066 w 689238"/>
                <a:gd name="connsiteY24" fmla="*/ 327 h 771278"/>
                <a:gd name="connsiteX25" fmla="*/ 258029 w 689238"/>
                <a:gd name="connsiteY25" fmla="*/ 10915 h 771278"/>
                <a:gd name="connsiteX26" fmla="*/ 266946 w 689238"/>
                <a:gd name="connsiteY26" fmla="*/ 22348 h 771278"/>
                <a:gd name="connsiteX27" fmla="*/ 274454 w 689238"/>
                <a:gd name="connsiteY27" fmla="*/ 22650 h 771278"/>
                <a:gd name="connsiteX28" fmla="*/ 491321 w 689238"/>
                <a:gd name="connsiteY28" fmla="*/ 22650 h 771278"/>
                <a:gd name="connsiteX29" fmla="*/ 551566 w 689238"/>
                <a:gd name="connsiteY29" fmla="*/ 22529 h 771278"/>
                <a:gd name="connsiteX30" fmla="*/ 558732 w 689238"/>
                <a:gd name="connsiteY30" fmla="*/ 29836 h 771278"/>
                <a:gd name="connsiteX31" fmla="*/ 558631 w 689238"/>
                <a:gd name="connsiteY31" fmla="*/ 53185 h 771278"/>
                <a:gd name="connsiteX32" fmla="*/ 548849 w 689238"/>
                <a:gd name="connsiteY32" fmla="*/ 63048 h 771278"/>
                <a:gd name="connsiteX33" fmla="*/ 140698 w 689238"/>
                <a:gd name="connsiteY33" fmla="*/ 63048 h 771278"/>
                <a:gd name="connsiteX34" fmla="*/ 136934 w 689238"/>
                <a:gd name="connsiteY34" fmla="*/ 63048 h 771278"/>
                <a:gd name="connsiteX35" fmla="*/ 130875 w 689238"/>
                <a:gd name="connsiteY35" fmla="*/ 56889 h 771278"/>
                <a:gd name="connsiteX36" fmla="*/ 130835 w 689238"/>
                <a:gd name="connsiteY36" fmla="*/ 30540 h 771278"/>
                <a:gd name="connsiteX37" fmla="*/ 138806 w 689238"/>
                <a:gd name="connsiteY37" fmla="*/ 22489 h 771278"/>
                <a:gd name="connsiteX38" fmla="*/ 213363 w 689238"/>
                <a:gd name="connsiteY38" fmla="*/ 22610 h 771278"/>
                <a:gd name="connsiteX39" fmla="*/ 227433 w 689238"/>
                <a:gd name="connsiteY39" fmla="*/ 11579 h 771278"/>
                <a:gd name="connsiteX40" fmla="*/ 213121 w 689238"/>
                <a:gd name="connsiteY40" fmla="*/ 45 h 771278"/>
                <a:gd name="connsiteX41" fmla="*/ 135565 w 689238"/>
                <a:gd name="connsiteY41" fmla="*/ 45 h 771278"/>
                <a:gd name="connsiteX42" fmla="*/ 108412 w 689238"/>
                <a:gd name="connsiteY42" fmla="*/ 26595 h 771278"/>
                <a:gd name="connsiteX43" fmla="*/ 108412 w 689238"/>
                <a:gd name="connsiteY43" fmla="*/ 58982 h 771278"/>
                <a:gd name="connsiteX44" fmla="*/ 130473 w 689238"/>
                <a:gd name="connsiteY44" fmla="*/ 85049 h 771278"/>
                <a:gd name="connsiteX45" fmla="*/ 135344 w 689238"/>
                <a:gd name="connsiteY45" fmla="*/ 96361 h 771278"/>
                <a:gd name="connsiteX46" fmla="*/ 129064 w 689238"/>
                <a:gd name="connsiteY46" fmla="*/ 99622 h 771278"/>
                <a:gd name="connsiteX47" fmla="*/ 42470 w 689238"/>
                <a:gd name="connsiteY47" fmla="*/ 99723 h 771278"/>
                <a:gd name="connsiteX48" fmla="*/ 200 w 689238"/>
                <a:gd name="connsiteY48" fmla="*/ 140141 h 771278"/>
                <a:gd name="connsiteX49" fmla="*/ 2796 w 689238"/>
                <a:gd name="connsiteY49" fmla="*/ 191973 h 771278"/>
                <a:gd name="connsiteX50" fmla="*/ 53017 w 689238"/>
                <a:gd name="connsiteY50" fmla="*/ 328003 h 771278"/>
                <a:gd name="connsiteX51" fmla="*/ 206318 w 689238"/>
                <a:gd name="connsiteY51" fmla="*/ 433880 h 771278"/>
                <a:gd name="connsiteX52" fmla="*/ 218737 w 689238"/>
                <a:gd name="connsiteY52" fmla="*/ 438872 h 771278"/>
                <a:gd name="connsiteX53" fmla="*/ 276004 w 689238"/>
                <a:gd name="connsiteY53" fmla="*/ 469709 h 771278"/>
                <a:gd name="connsiteX54" fmla="*/ 282485 w 689238"/>
                <a:gd name="connsiteY54" fmla="*/ 474299 h 771278"/>
                <a:gd name="connsiteX55" fmla="*/ 299937 w 689238"/>
                <a:gd name="connsiteY55" fmla="*/ 515563 h 771278"/>
                <a:gd name="connsiteX56" fmla="*/ 289409 w 689238"/>
                <a:gd name="connsiteY56" fmla="*/ 600747 h 771278"/>
                <a:gd name="connsiteX57" fmla="*/ 283431 w 689238"/>
                <a:gd name="connsiteY57" fmla="*/ 603646 h 771278"/>
                <a:gd name="connsiteX58" fmla="*/ 260082 w 689238"/>
                <a:gd name="connsiteY58" fmla="*/ 603787 h 771278"/>
                <a:gd name="connsiteX59" fmla="*/ 213564 w 689238"/>
                <a:gd name="connsiteY59" fmla="*/ 649942 h 771278"/>
                <a:gd name="connsiteX60" fmla="*/ 213504 w 689238"/>
                <a:gd name="connsiteY60" fmla="*/ 670272 h 771278"/>
                <a:gd name="connsiteX61" fmla="*/ 207687 w 689238"/>
                <a:gd name="connsiteY61" fmla="*/ 676271 h 771278"/>
                <a:gd name="connsiteX62" fmla="*/ 175320 w 689238"/>
                <a:gd name="connsiteY62" fmla="*/ 676170 h 771278"/>
                <a:gd name="connsiteX63" fmla="*/ 151064 w 689238"/>
                <a:gd name="connsiteY63" fmla="*/ 700183 h 771278"/>
                <a:gd name="connsiteX64" fmla="*/ 150903 w 689238"/>
                <a:gd name="connsiteY64" fmla="*/ 743863 h 771278"/>
                <a:gd name="connsiteX65" fmla="*/ 167107 w 689238"/>
                <a:gd name="connsiteY65" fmla="*/ 771258 h 771278"/>
                <a:gd name="connsiteX66" fmla="*/ 164249 w 689238"/>
                <a:gd name="connsiteY66" fmla="*/ 767353 h 771278"/>
                <a:gd name="connsiteX67" fmla="*/ 153339 w 689238"/>
                <a:gd name="connsiteY67" fmla="*/ 749479 h 771278"/>
                <a:gd name="connsiteX68" fmla="*/ 153440 w 689238"/>
                <a:gd name="connsiteY68" fmla="*/ 697587 h 771278"/>
                <a:gd name="connsiteX69" fmla="*/ 175018 w 689238"/>
                <a:gd name="connsiteY69" fmla="*/ 678585 h 771278"/>
                <a:gd name="connsiteX70" fmla="*/ 205130 w 689238"/>
                <a:gd name="connsiteY70" fmla="*/ 678505 h 771278"/>
                <a:gd name="connsiteX71" fmla="*/ 215919 w 689238"/>
                <a:gd name="connsiteY71" fmla="*/ 667977 h 771278"/>
                <a:gd name="connsiteX72" fmla="*/ 216000 w 689238"/>
                <a:gd name="connsiteY72" fmla="*/ 650667 h 771278"/>
                <a:gd name="connsiteX73" fmla="*/ 260243 w 689238"/>
                <a:gd name="connsiteY73" fmla="*/ 606303 h 771278"/>
                <a:gd name="connsiteX74" fmla="*/ 279063 w 689238"/>
                <a:gd name="connsiteY74" fmla="*/ 606223 h 771278"/>
                <a:gd name="connsiteX75" fmla="*/ 293355 w 689238"/>
                <a:gd name="connsiteY75" fmla="*/ 595816 h 771278"/>
                <a:gd name="connsiteX76" fmla="*/ 298367 w 689238"/>
                <a:gd name="connsiteY76" fmla="*/ 580820 h 771278"/>
                <a:gd name="connsiteX77" fmla="*/ 287880 w 689238"/>
                <a:gd name="connsiteY77" fmla="*/ 479130 h 771278"/>
                <a:gd name="connsiteX78" fmla="*/ 272964 w 689238"/>
                <a:gd name="connsiteY78" fmla="*/ 466247 h 771278"/>
                <a:gd name="connsiteX79" fmla="*/ 237256 w 689238"/>
                <a:gd name="connsiteY79" fmla="*/ 448695 h 771278"/>
                <a:gd name="connsiteX80" fmla="*/ 187196 w 689238"/>
                <a:gd name="connsiteY80" fmla="*/ 425245 h 771278"/>
                <a:gd name="connsiteX81" fmla="*/ 76850 w 689238"/>
                <a:gd name="connsiteY81" fmla="*/ 354392 h 771278"/>
                <a:gd name="connsiteX82" fmla="*/ 2313 w 689238"/>
                <a:gd name="connsiteY82" fmla="*/ 140705 h 771278"/>
                <a:gd name="connsiteX83" fmla="*/ 13666 w 689238"/>
                <a:gd name="connsiteY83" fmla="*/ 112102 h 771278"/>
                <a:gd name="connsiteX84" fmla="*/ 42651 w 689238"/>
                <a:gd name="connsiteY84" fmla="*/ 101695 h 771278"/>
                <a:gd name="connsiteX85" fmla="*/ 122462 w 689238"/>
                <a:gd name="connsiteY85" fmla="*/ 101635 h 771278"/>
                <a:gd name="connsiteX86" fmla="*/ 130734 w 689238"/>
                <a:gd name="connsiteY86" fmla="*/ 101414 h 771278"/>
                <a:gd name="connsiteX87" fmla="*/ 137437 w 689238"/>
                <a:gd name="connsiteY87" fmla="*/ 94711 h 771278"/>
                <a:gd name="connsiteX88" fmla="*/ 129929 w 689238"/>
                <a:gd name="connsiteY88" fmla="*/ 82774 h 771278"/>
                <a:gd name="connsiteX89" fmla="*/ 110545 w 689238"/>
                <a:gd name="connsiteY89" fmla="*/ 55279 h 771278"/>
                <a:gd name="connsiteX90" fmla="*/ 110545 w 689238"/>
                <a:gd name="connsiteY90" fmla="*/ 29675 h 771278"/>
                <a:gd name="connsiteX91" fmla="*/ 137920 w 689238"/>
                <a:gd name="connsiteY91" fmla="*/ 2239 h 771278"/>
                <a:gd name="connsiteX92" fmla="*/ 209458 w 689238"/>
                <a:gd name="connsiteY92" fmla="*/ 2219 h 771278"/>
                <a:gd name="connsiteX93" fmla="*/ 216946 w 689238"/>
                <a:gd name="connsiteY93" fmla="*/ 2783 h 771278"/>
                <a:gd name="connsiteX94" fmla="*/ 224615 w 689238"/>
                <a:gd name="connsiteY94" fmla="*/ 11639 h 771278"/>
                <a:gd name="connsiteX95" fmla="*/ 217107 w 689238"/>
                <a:gd name="connsiteY95" fmla="*/ 19852 h 771278"/>
                <a:gd name="connsiteX96" fmla="*/ 208109 w 689238"/>
                <a:gd name="connsiteY96" fmla="*/ 20436 h 771278"/>
                <a:gd name="connsiteX97" fmla="*/ 142610 w 689238"/>
                <a:gd name="connsiteY97" fmla="*/ 20456 h 771278"/>
                <a:gd name="connsiteX98" fmla="*/ 128782 w 689238"/>
                <a:gd name="connsiteY98" fmla="*/ 33801 h 771278"/>
                <a:gd name="connsiteX99" fmla="*/ 128782 w 689238"/>
                <a:gd name="connsiteY99" fmla="*/ 47348 h 771278"/>
                <a:gd name="connsiteX100" fmla="*/ 146958 w 689238"/>
                <a:gd name="connsiteY100" fmla="*/ 65484 h 771278"/>
                <a:gd name="connsiteX101" fmla="*/ 543776 w 689238"/>
                <a:gd name="connsiteY101" fmla="*/ 65484 h 771278"/>
                <a:gd name="connsiteX102" fmla="*/ 550560 w 689238"/>
                <a:gd name="connsiteY102" fmla="*/ 65423 h 771278"/>
                <a:gd name="connsiteX103" fmla="*/ 560805 w 689238"/>
                <a:gd name="connsiteY103" fmla="*/ 55440 h 771278"/>
                <a:gd name="connsiteX104" fmla="*/ 560926 w 689238"/>
                <a:gd name="connsiteY104" fmla="*/ 37364 h 771278"/>
                <a:gd name="connsiteX105" fmla="*/ 543817 w 689238"/>
                <a:gd name="connsiteY105" fmla="*/ 20456 h 771278"/>
                <a:gd name="connsiteX106" fmla="*/ 278761 w 689238"/>
                <a:gd name="connsiteY106" fmla="*/ 20456 h 771278"/>
                <a:gd name="connsiteX107" fmla="*/ 268254 w 689238"/>
                <a:gd name="connsiteY107" fmla="*/ 19953 h 771278"/>
                <a:gd name="connsiteX108" fmla="*/ 260967 w 689238"/>
                <a:gd name="connsiteY108" fmla="*/ 11539 h 771278"/>
                <a:gd name="connsiteX109" fmla="*/ 268576 w 689238"/>
                <a:gd name="connsiteY109" fmla="*/ 2662 h 771278"/>
                <a:gd name="connsiteX110" fmla="*/ 278339 w 689238"/>
                <a:gd name="connsiteY110" fmla="*/ 2239 h 771278"/>
                <a:gd name="connsiteX111" fmla="*/ 509497 w 689238"/>
                <a:gd name="connsiteY111" fmla="*/ 2239 h 771278"/>
                <a:gd name="connsiteX112" fmla="*/ 553921 w 689238"/>
                <a:gd name="connsiteY112" fmla="*/ 2320 h 771278"/>
                <a:gd name="connsiteX113" fmla="*/ 579082 w 689238"/>
                <a:gd name="connsiteY113" fmla="*/ 27340 h 771278"/>
                <a:gd name="connsiteX114" fmla="*/ 579243 w 689238"/>
                <a:gd name="connsiteY114" fmla="*/ 50669 h 771278"/>
                <a:gd name="connsiteX115" fmla="*/ 557766 w 689238"/>
                <a:gd name="connsiteY115" fmla="*/ 83640 h 771278"/>
                <a:gd name="connsiteX116" fmla="*/ 556377 w 689238"/>
                <a:gd name="connsiteY116" fmla="*/ 84224 h 771278"/>
                <a:gd name="connsiteX117" fmla="*/ 552371 w 689238"/>
                <a:gd name="connsiteY117" fmla="*/ 95375 h 771278"/>
                <a:gd name="connsiteX118" fmla="*/ 559597 w 689238"/>
                <a:gd name="connsiteY118" fmla="*/ 101494 h 771278"/>
                <a:gd name="connsiteX119" fmla="*/ 567126 w 689238"/>
                <a:gd name="connsiteY119" fmla="*/ 101635 h 771278"/>
                <a:gd name="connsiteX120" fmla="*/ 646936 w 689238"/>
                <a:gd name="connsiteY120" fmla="*/ 101655 h 771278"/>
                <a:gd name="connsiteX121" fmla="*/ 679504 w 689238"/>
                <a:gd name="connsiteY121" fmla="*/ 115926 h 771278"/>
                <a:gd name="connsiteX122" fmla="*/ 687516 w 689238"/>
                <a:gd name="connsiteY122" fmla="*/ 143604 h 771278"/>
                <a:gd name="connsiteX123" fmla="*/ 678196 w 689238"/>
                <a:gd name="connsiteY123" fmla="*/ 227923 h 771278"/>
                <a:gd name="connsiteX124" fmla="*/ 604505 w 689238"/>
                <a:gd name="connsiteY124" fmla="*/ 362946 h 771278"/>
                <a:gd name="connsiteX125" fmla="*/ 484014 w 689238"/>
                <a:gd name="connsiteY125" fmla="*/ 431384 h 771278"/>
                <a:gd name="connsiteX126" fmla="*/ 468917 w 689238"/>
                <a:gd name="connsiteY126" fmla="*/ 437946 h 771278"/>
                <a:gd name="connsiteX127" fmla="*/ 414067 w 689238"/>
                <a:gd name="connsiteY127" fmla="*/ 467415 h 771278"/>
                <a:gd name="connsiteX128" fmla="*/ 404244 w 689238"/>
                <a:gd name="connsiteY128" fmla="*/ 475204 h 771278"/>
                <a:gd name="connsiteX129" fmla="*/ 394964 w 689238"/>
                <a:gd name="connsiteY129" fmla="*/ 492415 h 771278"/>
                <a:gd name="connsiteX130" fmla="*/ 397320 w 689238"/>
                <a:gd name="connsiteY130" fmla="*/ 598513 h 771278"/>
                <a:gd name="connsiteX131" fmla="*/ 408229 w 689238"/>
                <a:gd name="connsiteY131" fmla="*/ 606182 h 771278"/>
                <a:gd name="connsiteX132" fmla="*/ 428559 w 689238"/>
                <a:gd name="connsiteY132" fmla="*/ 606283 h 771278"/>
                <a:gd name="connsiteX133" fmla="*/ 473708 w 689238"/>
                <a:gd name="connsiteY133" fmla="*/ 651271 h 771278"/>
                <a:gd name="connsiteX134" fmla="*/ 473748 w 689238"/>
                <a:gd name="connsiteY134" fmla="*/ 669346 h 771278"/>
                <a:gd name="connsiteX135" fmla="*/ 482907 w 689238"/>
                <a:gd name="connsiteY135" fmla="*/ 678525 h 771278"/>
                <a:gd name="connsiteX136" fmla="*/ 512275 w 689238"/>
                <a:gd name="connsiteY136" fmla="*/ 678565 h 771278"/>
                <a:gd name="connsiteX137" fmla="*/ 536812 w 689238"/>
                <a:gd name="connsiteY137" fmla="*/ 702056 h 771278"/>
                <a:gd name="connsiteX138" fmla="*/ 536832 w 689238"/>
                <a:gd name="connsiteY138" fmla="*/ 744970 h 771278"/>
                <a:gd name="connsiteX139" fmla="*/ 524855 w 689238"/>
                <a:gd name="connsiteY139" fmla="*/ 767756 h 771278"/>
                <a:gd name="connsiteX140" fmla="*/ 522601 w 689238"/>
                <a:gd name="connsiteY140" fmla="*/ 771278 h 771278"/>
                <a:gd name="connsiteX141" fmla="*/ 538643 w 689238"/>
                <a:gd name="connsiteY141" fmla="*/ 749157 h 77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689238" h="771278">
                  <a:moveTo>
                    <a:pt x="538623" y="749157"/>
                  </a:moveTo>
                  <a:cubicBezTo>
                    <a:pt x="538664" y="732088"/>
                    <a:pt x="538966" y="715018"/>
                    <a:pt x="538523" y="697949"/>
                  </a:cubicBezTo>
                  <a:cubicBezTo>
                    <a:pt x="538160" y="684201"/>
                    <a:pt x="529686" y="676411"/>
                    <a:pt x="515878" y="676230"/>
                  </a:cubicBezTo>
                  <a:cubicBezTo>
                    <a:pt x="504586" y="676089"/>
                    <a:pt x="493273" y="675949"/>
                    <a:pt x="482001" y="676311"/>
                  </a:cubicBezTo>
                  <a:cubicBezTo>
                    <a:pt x="477190" y="676452"/>
                    <a:pt x="475963" y="674841"/>
                    <a:pt x="476184" y="670312"/>
                  </a:cubicBezTo>
                  <a:cubicBezTo>
                    <a:pt x="476506" y="663549"/>
                    <a:pt x="476405" y="656746"/>
                    <a:pt x="476103" y="649982"/>
                  </a:cubicBezTo>
                  <a:cubicBezTo>
                    <a:pt x="475137" y="627660"/>
                    <a:pt x="459034" y="608739"/>
                    <a:pt x="437054" y="604552"/>
                  </a:cubicBezTo>
                  <a:cubicBezTo>
                    <a:pt x="427412" y="602700"/>
                    <a:pt x="417509" y="603606"/>
                    <a:pt x="407746" y="603847"/>
                  </a:cubicBezTo>
                  <a:cubicBezTo>
                    <a:pt x="402976" y="603968"/>
                    <a:pt x="400419" y="602720"/>
                    <a:pt x="399171" y="597970"/>
                  </a:cubicBezTo>
                  <a:cubicBezTo>
                    <a:pt x="397702" y="592414"/>
                    <a:pt x="395528" y="587060"/>
                    <a:pt x="393757" y="581585"/>
                  </a:cubicBezTo>
                  <a:cubicBezTo>
                    <a:pt x="381740" y="544327"/>
                    <a:pt x="385464" y="508981"/>
                    <a:pt x="406438" y="475627"/>
                  </a:cubicBezTo>
                  <a:cubicBezTo>
                    <a:pt x="408270" y="472729"/>
                    <a:pt x="410323" y="470897"/>
                    <a:pt x="413684" y="469729"/>
                  </a:cubicBezTo>
                  <a:cubicBezTo>
                    <a:pt x="433934" y="462705"/>
                    <a:pt x="452674" y="452741"/>
                    <a:pt x="469803" y="439838"/>
                  </a:cubicBezTo>
                  <a:cubicBezTo>
                    <a:pt x="472843" y="437544"/>
                    <a:pt x="476043" y="435994"/>
                    <a:pt x="479787" y="434967"/>
                  </a:cubicBezTo>
                  <a:cubicBezTo>
                    <a:pt x="526385" y="422044"/>
                    <a:pt x="568796" y="401070"/>
                    <a:pt x="603478" y="366831"/>
                  </a:cubicBezTo>
                  <a:cubicBezTo>
                    <a:pt x="667467" y="303647"/>
                    <a:pt x="691260" y="224984"/>
                    <a:pt x="689106" y="137122"/>
                  </a:cubicBezTo>
                  <a:cubicBezTo>
                    <a:pt x="688522" y="113692"/>
                    <a:pt x="672258" y="99823"/>
                    <a:pt x="648627" y="99763"/>
                  </a:cubicBezTo>
                  <a:cubicBezTo>
                    <a:pt x="619259" y="99703"/>
                    <a:pt x="589891" y="99803"/>
                    <a:pt x="560523" y="99662"/>
                  </a:cubicBezTo>
                  <a:cubicBezTo>
                    <a:pt x="558168" y="99662"/>
                    <a:pt x="553378" y="101796"/>
                    <a:pt x="554304" y="96341"/>
                  </a:cubicBezTo>
                  <a:cubicBezTo>
                    <a:pt x="554968" y="92436"/>
                    <a:pt x="550238" y="86377"/>
                    <a:pt x="559235" y="85069"/>
                  </a:cubicBezTo>
                  <a:cubicBezTo>
                    <a:pt x="573265" y="83016"/>
                    <a:pt x="581075" y="73072"/>
                    <a:pt x="581216" y="58942"/>
                  </a:cubicBezTo>
                  <a:cubicBezTo>
                    <a:pt x="581316" y="49159"/>
                    <a:pt x="581256" y="39357"/>
                    <a:pt x="581216" y="29574"/>
                  </a:cubicBezTo>
                  <a:cubicBezTo>
                    <a:pt x="581196" y="9667"/>
                    <a:pt x="571614" y="86"/>
                    <a:pt x="551687" y="65"/>
                  </a:cubicBezTo>
                  <a:cubicBezTo>
                    <a:pt x="459316" y="65"/>
                    <a:pt x="366945" y="65"/>
                    <a:pt x="274574" y="65"/>
                  </a:cubicBezTo>
                  <a:cubicBezTo>
                    <a:pt x="272058" y="65"/>
                    <a:pt x="269482" y="-196"/>
                    <a:pt x="267066" y="327"/>
                  </a:cubicBezTo>
                  <a:cubicBezTo>
                    <a:pt x="261531" y="1555"/>
                    <a:pt x="258210" y="5319"/>
                    <a:pt x="258029" y="10915"/>
                  </a:cubicBezTo>
                  <a:cubicBezTo>
                    <a:pt x="257827" y="16873"/>
                    <a:pt x="261149" y="20919"/>
                    <a:pt x="266946" y="22348"/>
                  </a:cubicBezTo>
                  <a:cubicBezTo>
                    <a:pt x="269321" y="22932"/>
                    <a:pt x="271938" y="22650"/>
                    <a:pt x="274454" y="22650"/>
                  </a:cubicBezTo>
                  <a:cubicBezTo>
                    <a:pt x="346736" y="22650"/>
                    <a:pt x="419038" y="22650"/>
                    <a:pt x="491321" y="22650"/>
                  </a:cubicBezTo>
                  <a:cubicBezTo>
                    <a:pt x="511409" y="22650"/>
                    <a:pt x="531478" y="22851"/>
                    <a:pt x="551566" y="22529"/>
                  </a:cubicBezTo>
                  <a:cubicBezTo>
                    <a:pt x="557283" y="22428"/>
                    <a:pt x="559034" y="24280"/>
                    <a:pt x="558732" y="29836"/>
                  </a:cubicBezTo>
                  <a:cubicBezTo>
                    <a:pt x="558309" y="37585"/>
                    <a:pt x="558631" y="45395"/>
                    <a:pt x="558631" y="53185"/>
                  </a:cubicBezTo>
                  <a:cubicBezTo>
                    <a:pt x="558631" y="59761"/>
                    <a:pt x="555370" y="63048"/>
                    <a:pt x="548849" y="63048"/>
                  </a:cubicBezTo>
                  <a:cubicBezTo>
                    <a:pt x="412799" y="63048"/>
                    <a:pt x="276748" y="63048"/>
                    <a:pt x="140698" y="63048"/>
                  </a:cubicBezTo>
                  <a:cubicBezTo>
                    <a:pt x="139450" y="63048"/>
                    <a:pt x="138182" y="62948"/>
                    <a:pt x="136934" y="63048"/>
                  </a:cubicBezTo>
                  <a:cubicBezTo>
                    <a:pt x="132345" y="63491"/>
                    <a:pt x="130734" y="61458"/>
                    <a:pt x="130875" y="56889"/>
                  </a:cubicBezTo>
                  <a:cubicBezTo>
                    <a:pt x="131137" y="48113"/>
                    <a:pt x="131318" y="39296"/>
                    <a:pt x="130835" y="30540"/>
                  </a:cubicBezTo>
                  <a:cubicBezTo>
                    <a:pt x="130493" y="24300"/>
                    <a:pt x="132466" y="22388"/>
                    <a:pt x="138806" y="22489"/>
                  </a:cubicBezTo>
                  <a:cubicBezTo>
                    <a:pt x="163645" y="22831"/>
                    <a:pt x="188504" y="22650"/>
                    <a:pt x="213363" y="22610"/>
                  </a:cubicBezTo>
                  <a:cubicBezTo>
                    <a:pt x="222360" y="22610"/>
                    <a:pt x="227292" y="18664"/>
                    <a:pt x="227433" y="11579"/>
                  </a:cubicBezTo>
                  <a:cubicBezTo>
                    <a:pt x="227594" y="4252"/>
                    <a:pt x="222481" y="65"/>
                    <a:pt x="213121" y="45"/>
                  </a:cubicBezTo>
                  <a:cubicBezTo>
                    <a:pt x="187276" y="5"/>
                    <a:pt x="161411" y="-15"/>
                    <a:pt x="135565" y="45"/>
                  </a:cubicBezTo>
                  <a:cubicBezTo>
                    <a:pt x="119100" y="86"/>
                    <a:pt x="108573" y="10412"/>
                    <a:pt x="108412" y="26595"/>
                  </a:cubicBezTo>
                  <a:cubicBezTo>
                    <a:pt x="108311" y="37384"/>
                    <a:pt x="108311" y="48193"/>
                    <a:pt x="108412" y="58982"/>
                  </a:cubicBezTo>
                  <a:cubicBezTo>
                    <a:pt x="108553" y="73072"/>
                    <a:pt x="116383" y="82956"/>
                    <a:pt x="130473" y="85049"/>
                  </a:cubicBezTo>
                  <a:cubicBezTo>
                    <a:pt x="139470" y="86377"/>
                    <a:pt x="134700" y="92456"/>
                    <a:pt x="135344" y="96361"/>
                  </a:cubicBezTo>
                  <a:cubicBezTo>
                    <a:pt x="136230" y="101816"/>
                    <a:pt x="131419" y="99602"/>
                    <a:pt x="129064" y="99622"/>
                  </a:cubicBezTo>
                  <a:cubicBezTo>
                    <a:pt x="100199" y="99783"/>
                    <a:pt x="71335" y="99703"/>
                    <a:pt x="42470" y="99723"/>
                  </a:cubicBezTo>
                  <a:cubicBezTo>
                    <a:pt x="16403" y="99723"/>
                    <a:pt x="1206" y="114216"/>
                    <a:pt x="200" y="140141"/>
                  </a:cubicBezTo>
                  <a:cubicBezTo>
                    <a:pt x="-485" y="157492"/>
                    <a:pt x="642" y="174743"/>
                    <a:pt x="2796" y="191973"/>
                  </a:cubicBezTo>
                  <a:cubicBezTo>
                    <a:pt x="8915" y="241248"/>
                    <a:pt x="24555" y="287061"/>
                    <a:pt x="53017" y="328003"/>
                  </a:cubicBezTo>
                  <a:cubicBezTo>
                    <a:pt x="90839" y="382411"/>
                    <a:pt x="143335" y="415784"/>
                    <a:pt x="206318" y="433880"/>
                  </a:cubicBezTo>
                  <a:cubicBezTo>
                    <a:pt x="210605" y="435108"/>
                    <a:pt x="214973" y="435974"/>
                    <a:pt x="218737" y="438872"/>
                  </a:cubicBezTo>
                  <a:cubicBezTo>
                    <a:pt x="236108" y="452318"/>
                    <a:pt x="255311" y="462423"/>
                    <a:pt x="276004" y="469709"/>
                  </a:cubicBezTo>
                  <a:cubicBezTo>
                    <a:pt x="278681" y="470655"/>
                    <a:pt x="280875" y="471702"/>
                    <a:pt x="282485" y="474299"/>
                  </a:cubicBezTo>
                  <a:cubicBezTo>
                    <a:pt x="290456" y="487161"/>
                    <a:pt x="296535" y="500708"/>
                    <a:pt x="299937" y="515563"/>
                  </a:cubicBezTo>
                  <a:cubicBezTo>
                    <a:pt x="306760" y="545333"/>
                    <a:pt x="299876" y="573191"/>
                    <a:pt x="289409" y="600747"/>
                  </a:cubicBezTo>
                  <a:cubicBezTo>
                    <a:pt x="288101" y="604190"/>
                    <a:pt x="285806" y="603606"/>
                    <a:pt x="283431" y="603646"/>
                  </a:cubicBezTo>
                  <a:cubicBezTo>
                    <a:pt x="275641" y="603727"/>
                    <a:pt x="267851" y="603505"/>
                    <a:pt x="260082" y="603787"/>
                  </a:cubicBezTo>
                  <a:cubicBezTo>
                    <a:pt x="234699" y="604753"/>
                    <a:pt x="214651" y="624660"/>
                    <a:pt x="213564" y="649942"/>
                  </a:cubicBezTo>
                  <a:cubicBezTo>
                    <a:pt x="213282" y="656705"/>
                    <a:pt x="213162" y="663509"/>
                    <a:pt x="213504" y="670272"/>
                  </a:cubicBezTo>
                  <a:cubicBezTo>
                    <a:pt x="213725" y="674801"/>
                    <a:pt x="212477" y="676432"/>
                    <a:pt x="207687" y="676271"/>
                  </a:cubicBezTo>
                  <a:cubicBezTo>
                    <a:pt x="196898" y="675908"/>
                    <a:pt x="186109" y="676089"/>
                    <a:pt x="175320" y="676170"/>
                  </a:cubicBezTo>
                  <a:cubicBezTo>
                    <a:pt x="159317" y="676271"/>
                    <a:pt x="151226" y="684201"/>
                    <a:pt x="151064" y="700183"/>
                  </a:cubicBezTo>
                  <a:cubicBezTo>
                    <a:pt x="150924" y="714737"/>
                    <a:pt x="151467" y="729310"/>
                    <a:pt x="150903" y="743863"/>
                  </a:cubicBezTo>
                  <a:cubicBezTo>
                    <a:pt x="150400" y="756806"/>
                    <a:pt x="154808" y="766206"/>
                    <a:pt x="167107" y="771258"/>
                  </a:cubicBezTo>
                  <a:cubicBezTo>
                    <a:pt x="167409" y="769044"/>
                    <a:pt x="165718" y="768138"/>
                    <a:pt x="164249" y="767353"/>
                  </a:cubicBezTo>
                  <a:cubicBezTo>
                    <a:pt x="157063" y="763529"/>
                    <a:pt x="153862" y="756967"/>
                    <a:pt x="153339" y="749479"/>
                  </a:cubicBezTo>
                  <a:cubicBezTo>
                    <a:pt x="152151" y="732208"/>
                    <a:pt x="151829" y="714837"/>
                    <a:pt x="153440" y="697587"/>
                  </a:cubicBezTo>
                  <a:cubicBezTo>
                    <a:pt x="154668" y="684221"/>
                    <a:pt x="161572" y="678787"/>
                    <a:pt x="175018" y="678585"/>
                  </a:cubicBezTo>
                  <a:cubicBezTo>
                    <a:pt x="185062" y="678444"/>
                    <a:pt x="195106" y="678686"/>
                    <a:pt x="205130" y="678505"/>
                  </a:cubicBezTo>
                  <a:cubicBezTo>
                    <a:pt x="214148" y="678344"/>
                    <a:pt x="215678" y="676814"/>
                    <a:pt x="215919" y="667977"/>
                  </a:cubicBezTo>
                  <a:cubicBezTo>
                    <a:pt x="216080" y="662201"/>
                    <a:pt x="215879" y="656424"/>
                    <a:pt x="216000" y="650667"/>
                  </a:cubicBezTo>
                  <a:cubicBezTo>
                    <a:pt x="216483" y="626553"/>
                    <a:pt x="236129" y="606826"/>
                    <a:pt x="260243" y="606303"/>
                  </a:cubicBezTo>
                  <a:cubicBezTo>
                    <a:pt x="266523" y="606162"/>
                    <a:pt x="272803" y="606363"/>
                    <a:pt x="279063" y="606223"/>
                  </a:cubicBezTo>
                  <a:cubicBezTo>
                    <a:pt x="288141" y="606021"/>
                    <a:pt x="290194" y="604512"/>
                    <a:pt x="293355" y="595816"/>
                  </a:cubicBezTo>
                  <a:cubicBezTo>
                    <a:pt x="295146" y="590864"/>
                    <a:pt x="296756" y="585832"/>
                    <a:pt x="298367" y="580820"/>
                  </a:cubicBezTo>
                  <a:cubicBezTo>
                    <a:pt x="309639" y="545393"/>
                    <a:pt x="306237" y="511557"/>
                    <a:pt x="287880" y="479130"/>
                  </a:cubicBezTo>
                  <a:cubicBezTo>
                    <a:pt x="284337" y="472870"/>
                    <a:pt x="279727" y="468643"/>
                    <a:pt x="272964" y="466247"/>
                  </a:cubicBezTo>
                  <a:cubicBezTo>
                    <a:pt x="260384" y="461799"/>
                    <a:pt x="247964" y="456666"/>
                    <a:pt x="237256" y="448695"/>
                  </a:cubicBezTo>
                  <a:cubicBezTo>
                    <a:pt x="222079" y="437383"/>
                    <a:pt x="204869" y="431223"/>
                    <a:pt x="187196" y="425245"/>
                  </a:cubicBezTo>
                  <a:cubicBezTo>
                    <a:pt x="144623" y="410853"/>
                    <a:pt x="107023" y="387906"/>
                    <a:pt x="76850" y="354392"/>
                  </a:cubicBezTo>
                  <a:cubicBezTo>
                    <a:pt x="22301" y="293744"/>
                    <a:pt x="1689" y="220777"/>
                    <a:pt x="2313" y="140705"/>
                  </a:cubicBezTo>
                  <a:cubicBezTo>
                    <a:pt x="2394" y="130017"/>
                    <a:pt x="5312" y="119972"/>
                    <a:pt x="13666" y="112102"/>
                  </a:cubicBezTo>
                  <a:cubicBezTo>
                    <a:pt x="21918" y="104312"/>
                    <a:pt x="31842" y="101736"/>
                    <a:pt x="42651" y="101695"/>
                  </a:cubicBezTo>
                  <a:cubicBezTo>
                    <a:pt x="69261" y="101555"/>
                    <a:pt x="95851" y="101655"/>
                    <a:pt x="122462" y="101635"/>
                  </a:cubicBezTo>
                  <a:cubicBezTo>
                    <a:pt x="125219" y="101635"/>
                    <a:pt x="127977" y="101655"/>
                    <a:pt x="130734" y="101414"/>
                  </a:cubicBezTo>
                  <a:cubicBezTo>
                    <a:pt x="134881" y="101071"/>
                    <a:pt x="137015" y="98877"/>
                    <a:pt x="137437" y="94711"/>
                  </a:cubicBezTo>
                  <a:cubicBezTo>
                    <a:pt x="138081" y="88692"/>
                    <a:pt x="136169" y="84928"/>
                    <a:pt x="129929" y="82774"/>
                  </a:cubicBezTo>
                  <a:cubicBezTo>
                    <a:pt x="114994" y="77561"/>
                    <a:pt x="110646" y="70979"/>
                    <a:pt x="110545" y="55279"/>
                  </a:cubicBezTo>
                  <a:cubicBezTo>
                    <a:pt x="110505" y="46744"/>
                    <a:pt x="110485" y="38209"/>
                    <a:pt x="110545" y="29675"/>
                  </a:cubicBezTo>
                  <a:cubicBezTo>
                    <a:pt x="110706" y="11499"/>
                    <a:pt x="119764" y="2340"/>
                    <a:pt x="137920" y="2239"/>
                  </a:cubicBezTo>
                  <a:cubicBezTo>
                    <a:pt x="161773" y="2119"/>
                    <a:pt x="185605" y="2199"/>
                    <a:pt x="209458" y="2219"/>
                  </a:cubicBezTo>
                  <a:cubicBezTo>
                    <a:pt x="211974" y="2219"/>
                    <a:pt x="214510" y="2119"/>
                    <a:pt x="216946" y="2783"/>
                  </a:cubicBezTo>
                  <a:cubicBezTo>
                    <a:pt x="221475" y="3991"/>
                    <a:pt x="224736" y="6547"/>
                    <a:pt x="224615" y="11639"/>
                  </a:cubicBezTo>
                  <a:cubicBezTo>
                    <a:pt x="224494" y="16370"/>
                    <a:pt x="221334" y="18725"/>
                    <a:pt x="217107" y="19852"/>
                  </a:cubicBezTo>
                  <a:cubicBezTo>
                    <a:pt x="214168" y="20637"/>
                    <a:pt x="211129" y="20436"/>
                    <a:pt x="208109" y="20436"/>
                  </a:cubicBezTo>
                  <a:cubicBezTo>
                    <a:pt x="186270" y="20436"/>
                    <a:pt x="164430" y="20395"/>
                    <a:pt x="142610" y="20456"/>
                  </a:cubicBezTo>
                  <a:cubicBezTo>
                    <a:pt x="130654" y="20496"/>
                    <a:pt x="128943" y="22207"/>
                    <a:pt x="128782" y="33801"/>
                  </a:cubicBezTo>
                  <a:cubicBezTo>
                    <a:pt x="128722" y="38310"/>
                    <a:pt x="128782" y="42839"/>
                    <a:pt x="128782" y="47348"/>
                  </a:cubicBezTo>
                  <a:cubicBezTo>
                    <a:pt x="128782" y="65001"/>
                    <a:pt x="129245" y="65484"/>
                    <a:pt x="146958" y="65484"/>
                  </a:cubicBezTo>
                  <a:cubicBezTo>
                    <a:pt x="279224" y="65484"/>
                    <a:pt x="411510" y="65484"/>
                    <a:pt x="543776" y="65484"/>
                  </a:cubicBezTo>
                  <a:cubicBezTo>
                    <a:pt x="546031" y="65484"/>
                    <a:pt x="548305" y="65544"/>
                    <a:pt x="550560" y="65423"/>
                  </a:cubicBezTo>
                  <a:cubicBezTo>
                    <a:pt x="558209" y="64981"/>
                    <a:pt x="560403" y="62948"/>
                    <a:pt x="560805" y="55440"/>
                  </a:cubicBezTo>
                  <a:cubicBezTo>
                    <a:pt x="561127" y="49421"/>
                    <a:pt x="560926" y="43403"/>
                    <a:pt x="560926" y="37364"/>
                  </a:cubicBezTo>
                  <a:cubicBezTo>
                    <a:pt x="560926" y="21281"/>
                    <a:pt x="560081" y="20456"/>
                    <a:pt x="543817" y="20456"/>
                  </a:cubicBezTo>
                  <a:cubicBezTo>
                    <a:pt x="455471" y="20456"/>
                    <a:pt x="367126" y="20456"/>
                    <a:pt x="278761" y="20456"/>
                  </a:cubicBezTo>
                  <a:cubicBezTo>
                    <a:pt x="275259" y="20456"/>
                    <a:pt x="271716" y="20738"/>
                    <a:pt x="268254" y="19953"/>
                  </a:cubicBezTo>
                  <a:cubicBezTo>
                    <a:pt x="263826" y="18946"/>
                    <a:pt x="261048" y="16028"/>
                    <a:pt x="260967" y="11539"/>
                  </a:cubicBezTo>
                  <a:cubicBezTo>
                    <a:pt x="260887" y="6668"/>
                    <a:pt x="263765" y="3628"/>
                    <a:pt x="268576" y="2662"/>
                  </a:cubicBezTo>
                  <a:cubicBezTo>
                    <a:pt x="271797" y="2018"/>
                    <a:pt x="275078" y="2239"/>
                    <a:pt x="278339" y="2239"/>
                  </a:cubicBezTo>
                  <a:cubicBezTo>
                    <a:pt x="355391" y="2239"/>
                    <a:pt x="432444" y="2239"/>
                    <a:pt x="509497" y="2239"/>
                  </a:cubicBezTo>
                  <a:cubicBezTo>
                    <a:pt x="524312" y="2239"/>
                    <a:pt x="539127" y="2018"/>
                    <a:pt x="553921" y="2320"/>
                  </a:cubicBezTo>
                  <a:cubicBezTo>
                    <a:pt x="569380" y="2642"/>
                    <a:pt x="578680" y="11982"/>
                    <a:pt x="579082" y="27340"/>
                  </a:cubicBezTo>
                  <a:cubicBezTo>
                    <a:pt x="579283" y="35110"/>
                    <a:pt x="578619" y="42940"/>
                    <a:pt x="579243" y="50669"/>
                  </a:cubicBezTo>
                  <a:cubicBezTo>
                    <a:pt x="580572" y="67376"/>
                    <a:pt x="574915" y="79151"/>
                    <a:pt x="557766" y="83640"/>
                  </a:cubicBezTo>
                  <a:cubicBezTo>
                    <a:pt x="557283" y="83761"/>
                    <a:pt x="556820" y="84002"/>
                    <a:pt x="556377" y="84224"/>
                  </a:cubicBezTo>
                  <a:cubicBezTo>
                    <a:pt x="551546" y="86679"/>
                    <a:pt x="552029" y="91088"/>
                    <a:pt x="552371" y="95375"/>
                  </a:cubicBezTo>
                  <a:cubicBezTo>
                    <a:pt x="552734" y="99723"/>
                    <a:pt x="555652" y="101233"/>
                    <a:pt x="559597" y="101494"/>
                  </a:cubicBezTo>
                  <a:cubicBezTo>
                    <a:pt x="562114" y="101655"/>
                    <a:pt x="564610" y="101635"/>
                    <a:pt x="567126" y="101635"/>
                  </a:cubicBezTo>
                  <a:cubicBezTo>
                    <a:pt x="593736" y="101635"/>
                    <a:pt x="620326" y="101595"/>
                    <a:pt x="646936" y="101655"/>
                  </a:cubicBezTo>
                  <a:cubicBezTo>
                    <a:pt x="659818" y="101695"/>
                    <a:pt x="671171" y="105399"/>
                    <a:pt x="679504" y="115926"/>
                  </a:cubicBezTo>
                  <a:cubicBezTo>
                    <a:pt x="685946" y="124059"/>
                    <a:pt x="687375" y="133720"/>
                    <a:pt x="687516" y="143604"/>
                  </a:cubicBezTo>
                  <a:cubicBezTo>
                    <a:pt x="687898" y="172086"/>
                    <a:pt x="684778" y="200226"/>
                    <a:pt x="678196" y="227923"/>
                  </a:cubicBezTo>
                  <a:cubicBezTo>
                    <a:pt x="665918" y="279593"/>
                    <a:pt x="642347" y="325346"/>
                    <a:pt x="604505" y="362946"/>
                  </a:cubicBezTo>
                  <a:cubicBezTo>
                    <a:pt x="570648" y="396602"/>
                    <a:pt x="529626" y="418180"/>
                    <a:pt x="484014" y="431384"/>
                  </a:cubicBezTo>
                  <a:cubicBezTo>
                    <a:pt x="478680" y="432934"/>
                    <a:pt x="473426" y="434585"/>
                    <a:pt x="468917" y="437946"/>
                  </a:cubicBezTo>
                  <a:cubicBezTo>
                    <a:pt x="452070" y="450446"/>
                    <a:pt x="433773" y="460249"/>
                    <a:pt x="414067" y="467415"/>
                  </a:cubicBezTo>
                  <a:cubicBezTo>
                    <a:pt x="409940" y="468924"/>
                    <a:pt x="406458" y="471300"/>
                    <a:pt x="404244" y="475204"/>
                  </a:cubicBezTo>
                  <a:cubicBezTo>
                    <a:pt x="401023" y="480861"/>
                    <a:pt x="397581" y="486396"/>
                    <a:pt x="394964" y="492415"/>
                  </a:cubicBezTo>
                  <a:cubicBezTo>
                    <a:pt x="379324" y="528163"/>
                    <a:pt x="383250" y="563429"/>
                    <a:pt x="397320" y="598513"/>
                  </a:cubicBezTo>
                  <a:cubicBezTo>
                    <a:pt x="399332" y="603505"/>
                    <a:pt x="402815" y="606062"/>
                    <a:pt x="408229" y="606182"/>
                  </a:cubicBezTo>
                  <a:cubicBezTo>
                    <a:pt x="415013" y="606323"/>
                    <a:pt x="421776" y="606182"/>
                    <a:pt x="428559" y="606283"/>
                  </a:cubicBezTo>
                  <a:cubicBezTo>
                    <a:pt x="453599" y="606665"/>
                    <a:pt x="473326" y="626311"/>
                    <a:pt x="473708" y="651271"/>
                  </a:cubicBezTo>
                  <a:cubicBezTo>
                    <a:pt x="473809" y="657289"/>
                    <a:pt x="473789" y="663328"/>
                    <a:pt x="473748" y="669346"/>
                  </a:cubicBezTo>
                  <a:cubicBezTo>
                    <a:pt x="473728" y="675626"/>
                    <a:pt x="476647" y="678505"/>
                    <a:pt x="482907" y="678525"/>
                  </a:cubicBezTo>
                  <a:cubicBezTo>
                    <a:pt x="492690" y="678565"/>
                    <a:pt x="502492" y="678525"/>
                    <a:pt x="512275" y="678565"/>
                  </a:cubicBezTo>
                  <a:cubicBezTo>
                    <a:pt x="528881" y="678646"/>
                    <a:pt x="536188" y="685349"/>
                    <a:pt x="536812" y="702056"/>
                  </a:cubicBezTo>
                  <a:cubicBezTo>
                    <a:pt x="537355" y="716347"/>
                    <a:pt x="537234" y="730679"/>
                    <a:pt x="536832" y="744970"/>
                  </a:cubicBezTo>
                  <a:cubicBezTo>
                    <a:pt x="536570" y="754350"/>
                    <a:pt x="534034" y="762885"/>
                    <a:pt x="524855" y="767756"/>
                  </a:cubicBezTo>
                  <a:cubicBezTo>
                    <a:pt x="523547" y="768440"/>
                    <a:pt x="522299" y="769426"/>
                    <a:pt x="522601" y="771278"/>
                  </a:cubicBezTo>
                  <a:cubicBezTo>
                    <a:pt x="532243" y="767011"/>
                    <a:pt x="538623" y="760368"/>
                    <a:pt x="538643" y="749157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00548F5-B935-5BC7-93A9-F53F11061011}"/>
                </a:ext>
              </a:extLst>
            </p:cNvPr>
            <p:cNvSpPr/>
            <p:nvPr/>
          </p:nvSpPr>
          <p:spPr>
            <a:xfrm>
              <a:off x="1998191" y="1877935"/>
              <a:ext cx="194814" cy="187512"/>
            </a:xfrm>
            <a:custGeom>
              <a:avLst/>
              <a:gdLst>
                <a:gd name="connsiteX0" fmla="*/ 123661 w 194814"/>
                <a:gd name="connsiteY0" fmla="*/ 182065 h 187512"/>
                <a:gd name="connsiteX1" fmla="*/ 139986 w 194814"/>
                <a:gd name="connsiteY1" fmla="*/ 187480 h 187512"/>
                <a:gd name="connsiteX2" fmla="*/ 167341 w 194814"/>
                <a:gd name="connsiteY2" fmla="*/ 155938 h 187512"/>
                <a:gd name="connsiteX3" fmla="*/ 162550 w 194814"/>
                <a:gd name="connsiteY3" fmla="*/ 128563 h 187512"/>
                <a:gd name="connsiteX4" fmla="*/ 166495 w 194814"/>
                <a:gd name="connsiteY4" fmla="*/ 116647 h 187512"/>
                <a:gd name="connsiteX5" fmla="*/ 186986 w 194814"/>
                <a:gd name="connsiteY5" fmla="*/ 96719 h 187512"/>
                <a:gd name="connsiteX6" fmla="*/ 193327 w 194814"/>
                <a:gd name="connsiteY6" fmla="*/ 69606 h 187512"/>
                <a:gd name="connsiteX7" fmla="*/ 172252 w 194814"/>
                <a:gd name="connsiteY7" fmla="*/ 51530 h 187512"/>
                <a:gd name="connsiteX8" fmla="*/ 144011 w 194814"/>
                <a:gd name="connsiteY8" fmla="*/ 47384 h 187512"/>
                <a:gd name="connsiteX9" fmla="*/ 133846 w 194814"/>
                <a:gd name="connsiteY9" fmla="*/ 40097 h 187512"/>
                <a:gd name="connsiteX10" fmla="*/ 121628 w 194814"/>
                <a:gd name="connsiteY10" fmla="*/ 15178 h 187512"/>
                <a:gd name="connsiteX11" fmla="*/ 97594 w 194814"/>
                <a:gd name="connsiteY11" fmla="*/ 0 h 187512"/>
                <a:gd name="connsiteX12" fmla="*/ 72997 w 194814"/>
                <a:gd name="connsiteY12" fmla="*/ 15500 h 187512"/>
                <a:gd name="connsiteX13" fmla="*/ 60759 w 194814"/>
                <a:gd name="connsiteY13" fmla="*/ 40399 h 187512"/>
                <a:gd name="connsiteX14" fmla="*/ 51157 w 194814"/>
                <a:gd name="connsiteY14" fmla="*/ 47323 h 187512"/>
                <a:gd name="connsiteX15" fmla="*/ 23641 w 194814"/>
                <a:gd name="connsiteY15" fmla="*/ 51268 h 187512"/>
                <a:gd name="connsiteX16" fmla="*/ 1359 w 194814"/>
                <a:gd name="connsiteY16" fmla="*/ 69948 h 187512"/>
                <a:gd name="connsiteX17" fmla="*/ 9088 w 194814"/>
                <a:gd name="connsiteY17" fmla="*/ 98068 h 187512"/>
                <a:gd name="connsiteX18" fmla="*/ 28573 w 194814"/>
                <a:gd name="connsiteY18" fmla="*/ 116868 h 187512"/>
                <a:gd name="connsiteX19" fmla="*/ 32317 w 194814"/>
                <a:gd name="connsiteY19" fmla="*/ 128160 h 187512"/>
                <a:gd name="connsiteX20" fmla="*/ 27385 w 194814"/>
                <a:gd name="connsiteY20" fmla="*/ 156280 h 187512"/>
                <a:gd name="connsiteX21" fmla="*/ 42885 w 194814"/>
                <a:gd name="connsiteY21" fmla="*/ 185165 h 187512"/>
                <a:gd name="connsiteX22" fmla="*/ 70823 w 194814"/>
                <a:gd name="connsiteY22" fmla="*/ 182307 h 187512"/>
                <a:gd name="connsiteX23" fmla="*/ 96890 w 194814"/>
                <a:gd name="connsiteY23" fmla="*/ 169807 h 187512"/>
                <a:gd name="connsiteX24" fmla="*/ 123661 w 194814"/>
                <a:gd name="connsiteY24" fmla="*/ 182045 h 187512"/>
                <a:gd name="connsiteX25" fmla="*/ 82961 w 194814"/>
                <a:gd name="connsiteY25" fmla="*/ 150302 h 187512"/>
                <a:gd name="connsiteX26" fmla="*/ 57659 w 194814"/>
                <a:gd name="connsiteY26" fmla="*/ 163466 h 187512"/>
                <a:gd name="connsiteX27" fmla="*/ 49748 w 194814"/>
                <a:gd name="connsiteY27" fmla="*/ 158957 h 187512"/>
                <a:gd name="connsiteX28" fmla="*/ 54761 w 194814"/>
                <a:gd name="connsiteY28" fmla="*/ 130535 h 187512"/>
                <a:gd name="connsiteX29" fmla="*/ 46065 w 194814"/>
                <a:gd name="connsiteY29" fmla="*/ 102456 h 187512"/>
                <a:gd name="connsiteX30" fmla="*/ 26600 w 194814"/>
                <a:gd name="connsiteY30" fmla="*/ 83595 h 187512"/>
                <a:gd name="connsiteX31" fmla="*/ 23017 w 194814"/>
                <a:gd name="connsiteY31" fmla="*/ 76751 h 187512"/>
                <a:gd name="connsiteX32" fmla="*/ 30526 w 194814"/>
                <a:gd name="connsiteY32" fmla="*/ 72987 h 187512"/>
                <a:gd name="connsiteX33" fmla="*/ 58786 w 194814"/>
                <a:gd name="connsiteY33" fmla="*/ 68801 h 187512"/>
                <a:gd name="connsiteX34" fmla="*/ 79499 w 194814"/>
                <a:gd name="connsiteY34" fmla="*/ 53221 h 187512"/>
                <a:gd name="connsiteX35" fmla="*/ 92160 w 194814"/>
                <a:gd name="connsiteY35" fmla="*/ 27678 h 187512"/>
                <a:gd name="connsiteX36" fmla="*/ 97152 w 194814"/>
                <a:gd name="connsiteY36" fmla="*/ 22706 h 187512"/>
                <a:gd name="connsiteX37" fmla="*/ 102788 w 194814"/>
                <a:gd name="connsiteY37" fmla="*/ 27879 h 187512"/>
                <a:gd name="connsiteX38" fmla="*/ 113697 w 194814"/>
                <a:gd name="connsiteY38" fmla="*/ 50101 h 187512"/>
                <a:gd name="connsiteX39" fmla="*/ 142180 w 194814"/>
                <a:gd name="connsiteY39" fmla="*/ 69928 h 187512"/>
                <a:gd name="connsiteX40" fmla="*/ 166012 w 194814"/>
                <a:gd name="connsiteY40" fmla="*/ 73209 h 187512"/>
                <a:gd name="connsiteX41" fmla="*/ 171890 w 194814"/>
                <a:gd name="connsiteY41" fmla="*/ 76993 h 187512"/>
                <a:gd name="connsiteX42" fmla="*/ 169152 w 194814"/>
                <a:gd name="connsiteY42" fmla="*/ 82770 h 187512"/>
                <a:gd name="connsiteX43" fmla="*/ 149144 w 194814"/>
                <a:gd name="connsiteY43" fmla="*/ 102134 h 187512"/>
                <a:gd name="connsiteX44" fmla="*/ 140127 w 194814"/>
                <a:gd name="connsiteY44" fmla="*/ 130797 h 187512"/>
                <a:gd name="connsiteX45" fmla="*/ 144796 w 194814"/>
                <a:gd name="connsiteY45" fmla="*/ 157448 h 187512"/>
                <a:gd name="connsiteX46" fmla="*/ 143226 w 194814"/>
                <a:gd name="connsiteY46" fmla="*/ 164211 h 187512"/>
                <a:gd name="connsiteX47" fmla="*/ 136926 w 194814"/>
                <a:gd name="connsiteY47" fmla="*/ 163466 h 187512"/>
                <a:gd name="connsiteX48" fmla="*/ 111705 w 194814"/>
                <a:gd name="connsiteY48" fmla="*/ 150161 h 187512"/>
                <a:gd name="connsiteX49" fmla="*/ 83041 w 194814"/>
                <a:gd name="connsiteY49" fmla="*/ 150322 h 1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4814" h="187512">
                  <a:moveTo>
                    <a:pt x="123661" y="182065"/>
                  </a:moveTo>
                  <a:cubicBezTo>
                    <a:pt x="129076" y="184662"/>
                    <a:pt x="134249" y="187842"/>
                    <a:pt x="139986" y="187480"/>
                  </a:cubicBezTo>
                  <a:cubicBezTo>
                    <a:pt x="157598" y="187600"/>
                    <a:pt x="170098" y="172906"/>
                    <a:pt x="167341" y="155938"/>
                  </a:cubicBezTo>
                  <a:cubicBezTo>
                    <a:pt x="165851" y="146799"/>
                    <a:pt x="164402" y="137641"/>
                    <a:pt x="162550" y="128563"/>
                  </a:cubicBezTo>
                  <a:cubicBezTo>
                    <a:pt x="161543" y="123611"/>
                    <a:pt x="162651" y="120089"/>
                    <a:pt x="166495" y="116647"/>
                  </a:cubicBezTo>
                  <a:cubicBezTo>
                    <a:pt x="173581" y="110286"/>
                    <a:pt x="180404" y="103603"/>
                    <a:pt x="186986" y="96719"/>
                  </a:cubicBezTo>
                  <a:cubicBezTo>
                    <a:pt x="194353" y="89030"/>
                    <a:pt x="196648" y="79690"/>
                    <a:pt x="193327" y="69606"/>
                  </a:cubicBezTo>
                  <a:cubicBezTo>
                    <a:pt x="190026" y="59582"/>
                    <a:pt x="182920" y="53261"/>
                    <a:pt x="172252" y="51530"/>
                  </a:cubicBezTo>
                  <a:cubicBezTo>
                    <a:pt x="162852" y="50000"/>
                    <a:pt x="153472" y="48330"/>
                    <a:pt x="144011" y="47384"/>
                  </a:cubicBezTo>
                  <a:cubicBezTo>
                    <a:pt x="138838" y="46860"/>
                    <a:pt x="135940" y="44686"/>
                    <a:pt x="133846" y="40097"/>
                  </a:cubicBezTo>
                  <a:cubicBezTo>
                    <a:pt x="130022" y="31683"/>
                    <a:pt x="125815" y="23430"/>
                    <a:pt x="121628" y="15178"/>
                  </a:cubicBezTo>
                  <a:cubicBezTo>
                    <a:pt x="116656" y="5395"/>
                    <a:pt x="108605" y="61"/>
                    <a:pt x="97594" y="0"/>
                  </a:cubicBezTo>
                  <a:cubicBezTo>
                    <a:pt x="86242" y="-60"/>
                    <a:pt x="78070" y="5415"/>
                    <a:pt x="72997" y="15500"/>
                  </a:cubicBezTo>
                  <a:cubicBezTo>
                    <a:pt x="68851" y="23773"/>
                    <a:pt x="64603" y="32005"/>
                    <a:pt x="60759" y="40399"/>
                  </a:cubicBezTo>
                  <a:cubicBezTo>
                    <a:pt x="58766" y="44747"/>
                    <a:pt x="55988" y="46820"/>
                    <a:pt x="51157" y="47323"/>
                  </a:cubicBezTo>
                  <a:cubicBezTo>
                    <a:pt x="41939" y="48289"/>
                    <a:pt x="32800" y="49920"/>
                    <a:pt x="23641" y="51268"/>
                  </a:cubicBezTo>
                  <a:cubicBezTo>
                    <a:pt x="12369" y="52919"/>
                    <a:pt x="4720" y="59260"/>
                    <a:pt x="1359" y="69948"/>
                  </a:cubicBezTo>
                  <a:cubicBezTo>
                    <a:pt x="-2023" y="80697"/>
                    <a:pt x="1037" y="90197"/>
                    <a:pt x="9088" y="98068"/>
                  </a:cubicBezTo>
                  <a:cubicBezTo>
                    <a:pt x="15550" y="104368"/>
                    <a:pt x="21830" y="110890"/>
                    <a:pt x="28573" y="116868"/>
                  </a:cubicBezTo>
                  <a:cubicBezTo>
                    <a:pt x="32236" y="120129"/>
                    <a:pt x="33223" y="123510"/>
                    <a:pt x="32317" y="128160"/>
                  </a:cubicBezTo>
                  <a:cubicBezTo>
                    <a:pt x="30485" y="137500"/>
                    <a:pt x="28915" y="146880"/>
                    <a:pt x="27385" y="156280"/>
                  </a:cubicBezTo>
                  <a:cubicBezTo>
                    <a:pt x="25373" y="168478"/>
                    <a:pt x="31612" y="180113"/>
                    <a:pt x="42885" y="185165"/>
                  </a:cubicBezTo>
                  <a:cubicBezTo>
                    <a:pt x="52728" y="189593"/>
                    <a:pt x="61826" y="187258"/>
                    <a:pt x="70823" y="182307"/>
                  </a:cubicBezTo>
                  <a:cubicBezTo>
                    <a:pt x="79338" y="177617"/>
                    <a:pt x="87913" y="170572"/>
                    <a:pt x="96890" y="169807"/>
                  </a:cubicBezTo>
                  <a:cubicBezTo>
                    <a:pt x="106330" y="169022"/>
                    <a:pt x="114684" y="177757"/>
                    <a:pt x="123661" y="182045"/>
                  </a:cubicBezTo>
                  <a:close/>
                  <a:moveTo>
                    <a:pt x="82961" y="150302"/>
                  </a:moveTo>
                  <a:cubicBezTo>
                    <a:pt x="74628" y="154871"/>
                    <a:pt x="66174" y="159239"/>
                    <a:pt x="57659" y="163466"/>
                  </a:cubicBezTo>
                  <a:cubicBezTo>
                    <a:pt x="52043" y="166244"/>
                    <a:pt x="49245" y="164392"/>
                    <a:pt x="49748" y="158957"/>
                  </a:cubicBezTo>
                  <a:cubicBezTo>
                    <a:pt x="51439" y="149275"/>
                    <a:pt x="53029" y="139895"/>
                    <a:pt x="54761" y="130535"/>
                  </a:cubicBezTo>
                  <a:cubicBezTo>
                    <a:pt x="56773" y="119626"/>
                    <a:pt x="54298" y="110205"/>
                    <a:pt x="46065" y="102456"/>
                  </a:cubicBezTo>
                  <a:cubicBezTo>
                    <a:pt x="39483" y="96256"/>
                    <a:pt x="33062" y="89916"/>
                    <a:pt x="26600" y="83595"/>
                  </a:cubicBezTo>
                  <a:cubicBezTo>
                    <a:pt x="24688" y="81723"/>
                    <a:pt x="21951" y="80032"/>
                    <a:pt x="23017" y="76751"/>
                  </a:cubicBezTo>
                  <a:cubicBezTo>
                    <a:pt x="24185" y="73128"/>
                    <a:pt x="27627" y="73430"/>
                    <a:pt x="30526" y="72987"/>
                  </a:cubicBezTo>
                  <a:cubicBezTo>
                    <a:pt x="39946" y="71558"/>
                    <a:pt x="49366" y="70230"/>
                    <a:pt x="58786" y="68801"/>
                  </a:cubicBezTo>
                  <a:cubicBezTo>
                    <a:pt x="68468" y="67331"/>
                    <a:pt x="75211" y="61896"/>
                    <a:pt x="79499" y="53221"/>
                  </a:cubicBezTo>
                  <a:cubicBezTo>
                    <a:pt x="83706" y="44706"/>
                    <a:pt x="87933" y="36192"/>
                    <a:pt x="92160" y="27678"/>
                  </a:cubicBezTo>
                  <a:cubicBezTo>
                    <a:pt x="93267" y="25443"/>
                    <a:pt x="94072" y="22867"/>
                    <a:pt x="97152" y="22706"/>
                  </a:cubicBezTo>
                  <a:cubicBezTo>
                    <a:pt x="100694" y="22525"/>
                    <a:pt x="101580" y="25463"/>
                    <a:pt x="102788" y="27879"/>
                  </a:cubicBezTo>
                  <a:cubicBezTo>
                    <a:pt x="106471" y="35266"/>
                    <a:pt x="110517" y="42512"/>
                    <a:pt x="113697" y="50101"/>
                  </a:cubicBezTo>
                  <a:cubicBezTo>
                    <a:pt x="119072" y="62903"/>
                    <a:pt x="128774" y="68740"/>
                    <a:pt x="142180" y="69928"/>
                  </a:cubicBezTo>
                  <a:cubicBezTo>
                    <a:pt x="150151" y="70632"/>
                    <a:pt x="158081" y="72041"/>
                    <a:pt x="166012" y="73209"/>
                  </a:cubicBezTo>
                  <a:cubicBezTo>
                    <a:pt x="168488" y="73571"/>
                    <a:pt x="171145" y="73954"/>
                    <a:pt x="171890" y="76993"/>
                  </a:cubicBezTo>
                  <a:cubicBezTo>
                    <a:pt x="172514" y="79569"/>
                    <a:pt x="170762" y="81200"/>
                    <a:pt x="169152" y="82770"/>
                  </a:cubicBezTo>
                  <a:cubicBezTo>
                    <a:pt x="162510" y="89251"/>
                    <a:pt x="155948" y="95833"/>
                    <a:pt x="149144" y="102134"/>
                  </a:cubicBezTo>
                  <a:cubicBezTo>
                    <a:pt x="140610" y="110024"/>
                    <a:pt x="138013" y="119585"/>
                    <a:pt x="140127" y="130797"/>
                  </a:cubicBezTo>
                  <a:cubicBezTo>
                    <a:pt x="141797" y="139654"/>
                    <a:pt x="143126" y="148591"/>
                    <a:pt x="144796" y="157448"/>
                  </a:cubicBezTo>
                  <a:cubicBezTo>
                    <a:pt x="145300" y="160064"/>
                    <a:pt x="145722" y="162540"/>
                    <a:pt x="143226" y="164211"/>
                  </a:cubicBezTo>
                  <a:cubicBezTo>
                    <a:pt x="141052" y="165660"/>
                    <a:pt x="138979" y="164573"/>
                    <a:pt x="136926" y="163466"/>
                  </a:cubicBezTo>
                  <a:cubicBezTo>
                    <a:pt x="128532" y="158997"/>
                    <a:pt x="120098" y="154609"/>
                    <a:pt x="111705" y="150161"/>
                  </a:cubicBezTo>
                  <a:cubicBezTo>
                    <a:pt x="102103" y="145068"/>
                    <a:pt x="92643" y="145048"/>
                    <a:pt x="83041" y="150322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BA34B3-822A-6E79-FD4E-AC387C0D0A25}"/>
              </a:ext>
            </a:extLst>
          </p:cNvPr>
          <p:cNvGrpSpPr/>
          <p:nvPr/>
        </p:nvGrpSpPr>
        <p:grpSpPr>
          <a:xfrm>
            <a:off x="8870142" y="1890699"/>
            <a:ext cx="595585" cy="595691"/>
            <a:chOff x="8283379" y="1546929"/>
            <a:chExt cx="766870" cy="767006"/>
          </a:xfrm>
          <a:solidFill>
            <a:schemeClr val="bg1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BC6B060-3B13-726A-9078-4FEC014B543C}"/>
                </a:ext>
              </a:extLst>
            </p:cNvPr>
            <p:cNvSpPr/>
            <p:nvPr/>
          </p:nvSpPr>
          <p:spPr>
            <a:xfrm rot="5400000">
              <a:off x="8332629" y="1598302"/>
              <a:ext cx="731290" cy="699975"/>
            </a:xfrm>
            <a:custGeom>
              <a:avLst/>
              <a:gdLst>
                <a:gd name="connsiteX0" fmla="*/ 727311 w 731290"/>
                <a:gd name="connsiteY0" fmla="*/ 257580 h 699975"/>
                <a:gd name="connsiteX1" fmla="*/ 723902 w 731290"/>
                <a:gd name="connsiteY1" fmla="*/ 235402 h 699975"/>
                <a:gd name="connsiteX2" fmla="*/ 657456 w 731290"/>
                <a:gd name="connsiteY2" fmla="*/ 99822 h 699975"/>
                <a:gd name="connsiteX3" fmla="*/ 482159 w 731290"/>
                <a:gd name="connsiteY3" fmla="*/ 3449 h 699975"/>
                <a:gd name="connsiteX4" fmla="*/ 248164 w 731290"/>
                <a:gd name="connsiteY4" fmla="*/ 71021 h 699975"/>
                <a:gd name="connsiteX5" fmla="*/ 152752 w 731290"/>
                <a:gd name="connsiteY5" fmla="*/ 235672 h 699975"/>
                <a:gd name="connsiteX6" fmla="*/ 158158 w 731290"/>
                <a:gd name="connsiteY6" fmla="*/ 367513 h 699975"/>
                <a:gd name="connsiteX7" fmla="*/ 151461 w 731290"/>
                <a:gd name="connsiteY7" fmla="*/ 391163 h 699975"/>
                <a:gd name="connsiteX8" fmla="*/ 9379 w 731290"/>
                <a:gd name="connsiteY8" fmla="*/ 532960 h 699975"/>
                <a:gd name="connsiteX9" fmla="*/ 2411 w 731290"/>
                <a:gd name="connsiteY9" fmla="*/ 540753 h 699975"/>
                <a:gd name="connsiteX10" fmla="*/ 3733 w 731290"/>
                <a:gd name="connsiteY10" fmla="*/ 556460 h 699975"/>
                <a:gd name="connsiteX11" fmla="*/ 20010 w 731290"/>
                <a:gd name="connsiteY11" fmla="*/ 557976 h 699975"/>
                <a:gd name="connsiteX12" fmla="*/ 28900 w 731290"/>
                <a:gd name="connsiteY12" fmla="*/ 549973 h 699975"/>
                <a:gd name="connsiteX13" fmla="*/ 160786 w 731290"/>
                <a:gd name="connsiteY13" fmla="*/ 418102 h 699975"/>
                <a:gd name="connsiteX14" fmla="*/ 177814 w 731290"/>
                <a:gd name="connsiteY14" fmla="*/ 420610 h 699975"/>
                <a:gd name="connsiteX15" fmla="*/ 292296 w 731290"/>
                <a:gd name="connsiteY15" fmla="*/ 541999 h 699975"/>
                <a:gd name="connsiteX16" fmla="*/ 341774 w 731290"/>
                <a:gd name="connsiteY16" fmla="*/ 564854 h 699975"/>
                <a:gd name="connsiteX17" fmla="*/ 348051 w 731290"/>
                <a:gd name="connsiteY17" fmla="*/ 567301 h 699975"/>
                <a:gd name="connsiteX18" fmla="*/ 349928 w 731290"/>
                <a:gd name="connsiteY18" fmla="*/ 577317 h 699975"/>
                <a:gd name="connsiteX19" fmla="*/ 344687 w 731290"/>
                <a:gd name="connsiteY19" fmla="*/ 582663 h 699975"/>
                <a:gd name="connsiteX20" fmla="*/ 257294 w 731290"/>
                <a:gd name="connsiteY20" fmla="*/ 670041 h 699975"/>
                <a:gd name="connsiteX21" fmla="*/ 248359 w 731290"/>
                <a:gd name="connsiteY21" fmla="*/ 681048 h 699975"/>
                <a:gd name="connsiteX22" fmla="*/ 250041 w 731290"/>
                <a:gd name="connsiteY22" fmla="*/ 696244 h 699975"/>
                <a:gd name="connsiteX23" fmla="*/ 265913 w 731290"/>
                <a:gd name="connsiteY23" fmla="*/ 698106 h 699975"/>
                <a:gd name="connsiteX24" fmla="*/ 274998 w 731290"/>
                <a:gd name="connsiteY24" fmla="*/ 690358 h 699975"/>
                <a:gd name="connsiteX25" fmla="*/ 380305 w 731290"/>
                <a:gd name="connsiteY25" fmla="*/ 584870 h 699975"/>
                <a:gd name="connsiteX26" fmla="*/ 397424 w 731290"/>
                <a:gd name="connsiteY26" fmla="*/ 578548 h 699975"/>
                <a:gd name="connsiteX27" fmla="*/ 442126 w 731290"/>
                <a:gd name="connsiteY27" fmla="*/ 581732 h 699975"/>
                <a:gd name="connsiteX28" fmla="*/ 554071 w 731290"/>
                <a:gd name="connsiteY28" fmla="*/ 557646 h 699975"/>
                <a:gd name="connsiteX29" fmla="*/ 648116 w 731290"/>
                <a:gd name="connsiteY29" fmla="*/ 492266 h 699975"/>
                <a:gd name="connsiteX30" fmla="*/ 726560 w 731290"/>
                <a:gd name="connsiteY30" fmla="*/ 330543 h 699975"/>
                <a:gd name="connsiteX31" fmla="*/ 731290 w 731290"/>
                <a:gd name="connsiteY31" fmla="*/ 316924 h 699975"/>
                <a:gd name="connsiteX32" fmla="*/ 731290 w 731290"/>
                <a:gd name="connsiteY32" fmla="*/ 309431 h 699975"/>
                <a:gd name="connsiteX33" fmla="*/ 730029 w 731290"/>
                <a:gd name="connsiteY33" fmla="*/ 305031 h 699975"/>
                <a:gd name="connsiteX34" fmla="*/ 731290 w 731290"/>
                <a:gd name="connsiteY34" fmla="*/ 300451 h 699975"/>
                <a:gd name="connsiteX35" fmla="*/ 731290 w 731290"/>
                <a:gd name="connsiteY35" fmla="*/ 282477 h 699975"/>
                <a:gd name="connsiteX36" fmla="*/ 730029 w 731290"/>
                <a:gd name="connsiteY36" fmla="*/ 279414 h 699975"/>
                <a:gd name="connsiteX37" fmla="*/ 730029 w 731290"/>
                <a:gd name="connsiteY37" fmla="*/ 276425 h 699975"/>
                <a:gd name="connsiteX38" fmla="*/ 730029 w 731290"/>
                <a:gd name="connsiteY38" fmla="*/ 273437 h 699975"/>
                <a:gd name="connsiteX39" fmla="*/ 731275 w 731290"/>
                <a:gd name="connsiteY39" fmla="*/ 270494 h 699975"/>
                <a:gd name="connsiteX40" fmla="*/ 731275 w 731290"/>
                <a:gd name="connsiteY40" fmla="*/ 264503 h 699975"/>
                <a:gd name="connsiteX41" fmla="*/ 727296 w 731290"/>
                <a:gd name="connsiteY41" fmla="*/ 257595 h 699975"/>
                <a:gd name="connsiteX42" fmla="*/ 539430 w 731290"/>
                <a:gd name="connsiteY42" fmla="*/ 48121 h 699975"/>
                <a:gd name="connsiteX43" fmla="*/ 623475 w 731290"/>
                <a:gd name="connsiteY43" fmla="*/ 104296 h 699975"/>
                <a:gd name="connsiteX44" fmla="*/ 626118 w 731290"/>
                <a:gd name="connsiteY44" fmla="*/ 112195 h 699975"/>
                <a:gd name="connsiteX45" fmla="*/ 614210 w 731290"/>
                <a:gd name="connsiteY45" fmla="*/ 214770 h 699975"/>
                <a:gd name="connsiteX46" fmla="*/ 607408 w 731290"/>
                <a:gd name="connsiteY46" fmla="*/ 222698 h 699975"/>
                <a:gd name="connsiteX47" fmla="*/ 535977 w 731290"/>
                <a:gd name="connsiteY47" fmla="*/ 238765 h 699975"/>
                <a:gd name="connsiteX48" fmla="*/ 522988 w 731290"/>
                <a:gd name="connsiteY48" fmla="*/ 236107 h 699975"/>
                <a:gd name="connsiteX49" fmla="*/ 458269 w 731290"/>
                <a:gd name="connsiteY49" fmla="*/ 189002 h 699975"/>
                <a:gd name="connsiteX50" fmla="*/ 453629 w 731290"/>
                <a:gd name="connsiteY50" fmla="*/ 179797 h 699975"/>
                <a:gd name="connsiteX51" fmla="*/ 453719 w 731290"/>
                <a:gd name="connsiteY51" fmla="*/ 144600 h 699975"/>
                <a:gd name="connsiteX52" fmla="*/ 453629 w 731290"/>
                <a:gd name="connsiteY52" fmla="*/ 109402 h 699975"/>
                <a:gd name="connsiteX53" fmla="*/ 457698 w 731290"/>
                <a:gd name="connsiteY53" fmla="*/ 101368 h 699975"/>
                <a:gd name="connsiteX54" fmla="*/ 530661 w 731290"/>
                <a:gd name="connsiteY54" fmla="*/ 49082 h 699975"/>
                <a:gd name="connsiteX55" fmla="*/ 539430 w 731290"/>
                <a:gd name="connsiteY55" fmla="*/ 48136 h 699975"/>
                <a:gd name="connsiteX56" fmla="*/ 505419 w 731290"/>
                <a:gd name="connsiteY56" fmla="*/ 268092 h 699975"/>
                <a:gd name="connsiteX57" fmla="*/ 482655 w 731290"/>
                <a:gd name="connsiteY57" fmla="*/ 338397 h 699975"/>
                <a:gd name="connsiteX58" fmla="*/ 475252 w 731290"/>
                <a:gd name="connsiteY58" fmla="*/ 343757 h 699975"/>
                <a:gd name="connsiteX59" fmla="*/ 437862 w 731290"/>
                <a:gd name="connsiteY59" fmla="*/ 343652 h 699975"/>
                <a:gd name="connsiteX60" fmla="*/ 401958 w 731290"/>
                <a:gd name="connsiteY60" fmla="*/ 343727 h 699975"/>
                <a:gd name="connsiteX61" fmla="*/ 393309 w 731290"/>
                <a:gd name="connsiteY61" fmla="*/ 337916 h 699975"/>
                <a:gd name="connsiteX62" fmla="*/ 370275 w 731290"/>
                <a:gd name="connsiteY62" fmla="*/ 266905 h 699975"/>
                <a:gd name="connsiteX63" fmla="*/ 372887 w 731290"/>
                <a:gd name="connsiteY63" fmla="*/ 258947 h 699975"/>
                <a:gd name="connsiteX64" fmla="*/ 433943 w 731290"/>
                <a:gd name="connsiteY64" fmla="*/ 214559 h 699975"/>
                <a:gd name="connsiteX65" fmla="*/ 442382 w 731290"/>
                <a:gd name="connsiteY65" fmla="*/ 214649 h 699975"/>
                <a:gd name="connsiteX66" fmla="*/ 502251 w 731290"/>
                <a:gd name="connsiteY66" fmla="*/ 258136 h 699975"/>
                <a:gd name="connsiteX67" fmla="*/ 505419 w 731290"/>
                <a:gd name="connsiteY67" fmla="*/ 268077 h 699975"/>
                <a:gd name="connsiteX68" fmla="*/ 499052 w 731290"/>
                <a:gd name="connsiteY68" fmla="*/ 34997 h 699975"/>
                <a:gd name="connsiteX69" fmla="*/ 440264 w 731290"/>
                <a:gd name="connsiteY69" fmla="*/ 77117 h 699975"/>
                <a:gd name="connsiteX70" fmla="*/ 435549 w 731290"/>
                <a:gd name="connsiteY70" fmla="*/ 77628 h 699975"/>
                <a:gd name="connsiteX71" fmla="*/ 369404 w 731290"/>
                <a:gd name="connsiteY71" fmla="*/ 37145 h 699975"/>
                <a:gd name="connsiteX72" fmla="*/ 499067 w 731290"/>
                <a:gd name="connsiteY72" fmla="*/ 34997 h 699975"/>
                <a:gd name="connsiteX73" fmla="*/ 248675 w 731290"/>
                <a:gd name="connsiteY73" fmla="*/ 109012 h 699975"/>
                <a:gd name="connsiteX74" fmla="*/ 329236 w 731290"/>
                <a:gd name="connsiteY74" fmla="*/ 51635 h 699975"/>
                <a:gd name="connsiteX75" fmla="*/ 336699 w 731290"/>
                <a:gd name="connsiteY75" fmla="*/ 52221 h 699975"/>
                <a:gd name="connsiteX76" fmla="*/ 418957 w 731290"/>
                <a:gd name="connsiteY76" fmla="*/ 102495 h 699975"/>
                <a:gd name="connsiteX77" fmla="*/ 423041 w 731290"/>
                <a:gd name="connsiteY77" fmla="*/ 110318 h 699975"/>
                <a:gd name="connsiteX78" fmla="*/ 422966 w 731290"/>
                <a:gd name="connsiteY78" fmla="*/ 145516 h 699975"/>
                <a:gd name="connsiteX79" fmla="*/ 423041 w 731290"/>
                <a:gd name="connsiteY79" fmla="*/ 180713 h 699975"/>
                <a:gd name="connsiteX80" fmla="*/ 418912 w 731290"/>
                <a:gd name="connsiteY80" fmla="*/ 188642 h 699975"/>
                <a:gd name="connsiteX81" fmla="*/ 352360 w 731290"/>
                <a:gd name="connsiteY81" fmla="*/ 237038 h 699975"/>
                <a:gd name="connsiteX82" fmla="*/ 342795 w 731290"/>
                <a:gd name="connsiteY82" fmla="*/ 239126 h 699975"/>
                <a:gd name="connsiteX83" fmla="*/ 267700 w 731290"/>
                <a:gd name="connsiteY83" fmla="*/ 222308 h 699975"/>
                <a:gd name="connsiteX84" fmla="*/ 262189 w 731290"/>
                <a:gd name="connsiteY84" fmla="*/ 216632 h 699975"/>
                <a:gd name="connsiteX85" fmla="*/ 246152 w 731290"/>
                <a:gd name="connsiteY85" fmla="*/ 116955 h 699975"/>
                <a:gd name="connsiteX86" fmla="*/ 248675 w 731290"/>
                <a:gd name="connsiteY86" fmla="*/ 108997 h 699975"/>
                <a:gd name="connsiteX87" fmla="*/ 175456 w 731290"/>
                <a:gd name="connsiteY87" fmla="*/ 286156 h 699975"/>
                <a:gd name="connsiteX88" fmla="*/ 219393 w 731290"/>
                <a:gd name="connsiteY88" fmla="*/ 145485 h 699975"/>
                <a:gd name="connsiteX89" fmla="*/ 222427 w 731290"/>
                <a:gd name="connsiteY89" fmla="*/ 158189 h 699975"/>
                <a:gd name="connsiteX90" fmla="*/ 224679 w 731290"/>
                <a:gd name="connsiteY90" fmla="*/ 170667 h 699975"/>
                <a:gd name="connsiteX91" fmla="*/ 233103 w 731290"/>
                <a:gd name="connsiteY91" fmla="*/ 223704 h 699975"/>
                <a:gd name="connsiteX92" fmla="*/ 231121 w 731290"/>
                <a:gd name="connsiteY92" fmla="*/ 231032 h 699975"/>
                <a:gd name="connsiteX93" fmla="*/ 178054 w 731290"/>
                <a:gd name="connsiteY93" fmla="*/ 284714 h 699975"/>
                <a:gd name="connsiteX94" fmla="*/ 175456 w 731290"/>
                <a:gd name="connsiteY94" fmla="*/ 286156 h 699975"/>
                <a:gd name="connsiteX95" fmla="*/ 212516 w 731290"/>
                <a:gd name="connsiteY95" fmla="*/ 418763 h 699975"/>
                <a:gd name="connsiteX96" fmla="*/ 206344 w 731290"/>
                <a:gd name="connsiteY96" fmla="*/ 414198 h 699975"/>
                <a:gd name="connsiteX97" fmla="*/ 178655 w 731290"/>
                <a:gd name="connsiteY97" fmla="*/ 331820 h 699975"/>
                <a:gd name="connsiteX98" fmla="*/ 181253 w 731290"/>
                <a:gd name="connsiteY98" fmla="*/ 323921 h 699975"/>
                <a:gd name="connsiteX99" fmla="*/ 251407 w 731290"/>
                <a:gd name="connsiteY99" fmla="*/ 253301 h 699975"/>
                <a:gd name="connsiteX100" fmla="*/ 256468 w 731290"/>
                <a:gd name="connsiteY100" fmla="*/ 250448 h 699975"/>
                <a:gd name="connsiteX101" fmla="*/ 308799 w 731290"/>
                <a:gd name="connsiteY101" fmla="*/ 262085 h 699975"/>
                <a:gd name="connsiteX102" fmla="*/ 334311 w 731290"/>
                <a:gd name="connsiteY102" fmla="*/ 267701 h 699975"/>
                <a:gd name="connsiteX103" fmla="*/ 341384 w 731290"/>
                <a:gd name="connsiteY103" fmla="*/ 274053 h 699975"/>
                <a:gd name="connsiteX104" fmla="*/ 366385 w 731290"/>
                <a:gd name="connsiteY104" fmla="*/ 351416 h 699975"/>
                <a:gd name="connsiteX105" fmla="*/ 365319 w 731290"/>
                <a:gd name="connsiteY105" fmla="*/ 360440 h 699975"/>
                <a:gd name="connsiteX106" fmla="*/ 317268 w 731290"/>
                <a:gd name="connsiteY106" fmla="*/ 434349 h 699975"/>
                <a:gd name="connsiteX107" fmla="*/ 310090 w 731290"/>
                <a:gd name="connsiteY107" fmla="*/ 437427 h 699975"/>
                <a:gd name="connsiteX108" fmla="*/ 212516 w 731290"/>
                <a:gd name="connsiteY108" fmla="*/ 418778 h 699975"/>
                <a:gd name="connsiteX109" fmla="*/ 233628 w 731290"/>
                <a:gd name="connsiteY109" fmla="*/ 453119 h 699975"/>
                <a:gd name="connsiteX110" fmla="*/ 308949 w 731290"/>
                <a:gd name="connsiteY110" fmla="*/ 467805 h 699975"/>
                <a:gd name="connsiteX111" fmla="*/ 314099 w 731290"/>
                <a:gd name="connsiteY111" fmla="*/ 471604 h 699975"/>
                <a:gd name="connsiteX112" fmla="*/ 353111 w 731290"/>
                <a:gd name="connsiteY112" fmla="*/ 539371 h 699975"/>
                <a:gd name="connsiteX113" fmla="*/ 233613 w 731290"/>
                <a:gd name="connsiteY113" fmla="*/ 453119 h 699975"/>
                <a:gd name="connsiteX114" fmla="*/ 477279 w 731290"/>
                <a:gd name="connsiteY114" fmla="*/ 550799 h 699975"/>
                <a:gd name="connsiteX115" fmla="*/ 399030 w 731290"/>
                <a:gd name="connsiteY115" fmla="*/ 550754 h 699975"/>
                <a:gd name="connsiteX116" fmla="*/ 391447 w 731290"/>
                <a:gd name="connsiteY116" fmla="*/ 545903 h 699975"/>
                <a:gd name="connsiteX117" fmla="*/ 341819 w 731290"/>
                <a:gd name="connsiteY117" fmla="*/ 459952 h 699975"/>
                <a:gd name="connsiteX118" fmla="*/ 341744 w 731290"/>
                <a:gd name="connsiteY118" fmla="*/ 451287 h 699975"/>
                <a:gd name="connsiteX119" fmla="*/ 389765 w 731290"/>
                <a:gd name="connsiteY119" fmla="*/ 377408 h 699975"/>
                <a:gd name="connsiteX120" fmla="*/ 397754 w 731290"/>
                <a:gd name="connsiteY120" fmla="*/ 373504 h 699975"/>
                <a:gd name="connsiteX121" fmla="*/ 438898 w 731290"/>
                <a:gd name="connsiteY121" fmla="*/ 373564 h 699975"/>
                <a:gd name="connsiteX122" fmla="*/ 479291 w 731290"/>
                <a:gd name="connsiteY122" fmla="*/ 373474 h 699975"/>
                <a:gd name="connsiteX123" fmla="*/ 487099 w 731290"/>
                <a:gd name="connsiteY123" fmla="*/ 377709 h 699975"/>
                <a:gd name="connsiteX124" fmla="*/ 534715 w 731290"/>
                <a:gd name="connsiteY124" fmla="*/ 450957 h 699975"/>
                <a:gd name="connsiteX125" fmla="*/ 535031 w 731290"/>
                <a:gd name="connsiteY125" fmla="*/ 459651 h 699975"/>
                <a:gd name="connsiteX126" fmla="*/ 485448 w 731290"/>
                <a:gd name="connsiteY126" fmla="*/ 545633 h 699975"/>
                <a:gd name="connsiteX127" fmla="*/ 477264 w 731290"/>
                <a:gd name="connsiteY127" fmla="*/ 550769 h 699975"/>
                <a:gd name="connsiteX128" fmla="*/ 523573 w 731290"/>
                <a:gd name="connsiteY128" fmla="*/ 539386 h 699975"/>
                <a:gd name="connsiteX129" fmla="*/ 558245 w 731290"/>
                <a:gd name="connsiteY129" fmla="*/ 478797 h 699975"/>
                <a:gd name="connsiteX130" fmla="*/ 576295 w 731290"/>
                <a:gd name="connsiteY130" fmla="*/ 465943 h 699975"/>
                <a:gd name="connsiteX131" fmla="*/ 634257 w 731290"/>
                <a:gd name="connsiteY131" fmla="*/ 455116 h 699975"/>
                <a:gd name="connsiteX132" fmla="*/ 643792 w 731290"/>
                <a:gd name="connsiteY132" fmla="*/ 454486 h 699975"/>
                <a:gd name="connsiteX133" fmla="*/ 523558 w 731290"/>
                <a:gd name="connsiteY133" fmla="*/ 539371 h 699975"/>
                <a:gd name="connsiteX134" fmla="*/ 697835 w 731290"/>
                <a:gd name="connsiteY134" fmla="*/ 332285 h 699975"/>
                <a:gd name="connsiteX135" fmla="*/ 669574 w 731290"/>
                <a:gd name="connsiteY135" fmla="*/ 415834 h 699975"/>
                <a:gd name="connsiteX136" fmla="*/ 664214 w 731290"/>
                <a:gd name="connsiteY136" fmla="*/ 419063 h 699975"/>
                <a:gd name="connsiteX137" fmla="*/ 565889 w 731290"/>
                <a:gd name="connsiteY137" fmla="*/ 437698 h 699975"/>
                <a:gd name="connsiteX138" fmla="*/ 559882 w 731290"/>
                <a:gd name="connsiteY138" fmla="*/ 434965 h 699975"/>
                <a:gd name="connsiteX139" fmla="*/ 511005 w 731290"/>
                <a:gd name="connsiteY139" fmla="*/ 359840 h 699975"/>
                <a:gd name="connsiteX140" fmla="*/ 510299 w 731290"/>
                <a:gd name="connsiteY140" fmla="*/ 351446 h 699975"/>
                <a:gd name="connsiteX141" fmla="*/ 535286 w 731290"/>
                <a:gd name="connsiteY141" fmla="*/ 274098 h 699975"/>
                <a:gd name="connsiteX142" fmla="*/ 542343 w 731290"/>
                <a:gd name="connsiteY142" fmla="*/ 267731 h 699975"/>
                <a:gd name="connsiteX143" fmla="*/ 615907 w 731290"/>
                <a:gd name="connsiteY143" fmla="*/ 251229 h 699975"/>
                <a:gd name="connsiteX144" fmla="*/ 626343 w 731290"/>
                <a:gd name="connsiteY144" fmla="*/ 254322 h 699975"/>
                <a:gd name="connsiteX145" fmla="*/ 694666 w 731290"/>
                <a:gd name="connsiteY145" fmla="*/ 324612 h 699975"/>
                <a:gd name="connsiteX146" fmla="*/ 697820 w 731290"/>
                <a:gd name="connsiteY146" fmla="*/ 332315 h 699975"/>
                <a:gd name="connsiteX147" fmla="*/ 696904 w 731290"/>
                <a:gd name="connsiteY147" fmla="*/ 283753 h 699975"/>
                <a:gd name="connsiteX148" fmla="*/ 647606 w 731290"/>
                <a:gd name="connsiteY148" fmla="*/ 233525 h 699975"/>
                <a:gd name="connsiteX149" fmla="*/ 643086 w 731290"/>
                <a:gd name="connsiteY149" fmla="*/ 221677 h 699975"/>
                <a:gd name="connsiteX150" fmla="*/ 652021 w 731290"/>
                <a:gd name="connsiteY150" fmla="*/ 145981 h 699975"/>
                <a:gd name="connsiteX151" fmla="*/ 654033 w 731290"/>
                <a:gd name="connsiteY151" fmla="*/ 140846 h 699975"/>
                <a:gd name="connsiteX152" fmla="*/ 701228 w 731290"/>
                <a:gd name="connsiteY152" fmla="*/ 285735 h 699975"/>
                <a:gd name="connsiteX153" fmla="*/ 696904 w 731290"/>
                <a:gd name="connsiteY153" fmla="*/ 283783 h 69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731290" h="699975">
                  <a:moveTo>
                    <a:pt x="727311" y="257580"/>
                  </a:moveTo>
                  <a:cubicBezTo>
                    <a:pt x="725824" y="250252"/>
                    <a:pt x="725374" y="242744"/>
                    <a:pt x="723902" y="235402"/>
                  </a:cubicBezTo>
                  <a:cubicBezTo>
                    <a:pt x="713737" y="184347"/>
                    <a:pt x="691678" y="139044"/>
                    <a:pt x="657456" y="99822"/>
                  </a:cubicBezTo>
                  <a:cubicBezTo>
                    <a:pt x="610802" y="46365"/>
                    <a:pt x="552179" y="13645"/>
                    <a:pt x="482159" y="3449"/>
                  </a:cubicBezTo>
                  <a:cubicBezTo>
                    <a:pt x="394360" y="-9330"/>
                    <a:pt x="315901" y="13449"/>
                    <a:pt x="248164" y="71021"/>
                  </a:cubicBezTo>
                  <a:cubicBezTo>
                    <a:pt x="196989" y="114522"/>
                    <a:pt x="166086" y="170322"/>
                    <a:pt x="152752" y="235672"/>
                  </a:cubicBezTo>
                  <a:cubicBezTo>
                    <a:pt x="143742" y="279834"/>
                    <a:pt x="145439" y="324101"/>
                    <a:pt x="158158" y="367513"/>
                  </a:cubicBezTo>
                  <a:cubicBezTo>
                    <a:pt x="161116" y="377619"/>
                    <a:pt x="158698" y="384000"/>
                    <a:pt x="151461" y="391163"/>
                  </a:cubicBezTo>
                  <a:cubicBezTo>
                    <a:pt x="103860" y="438193"/>
                    <a:pt x="56694" y="485644"/>
                    <a:pt x="9379" y="532960"/>
                  </a:cubicBezTo>
                  <a:cubicBezTo>
                    <a:pt x="6916" y="535422"/>
                    <a:pt x="4258" y="537750"/>
                    <a:pt x="2411" y="540753"/>
                  </a:cubicBezTo>
                  <a:cubicBezTo>
                    <a:pt x="-1207" y="546639"/>
                    <a:pt x="-742" y="551910"/>
                    <a:pt x="3733" y="556460"/>
                  </a:cubicBezTo>
                  <a:cubicBezTo>
                    <a:pt x="8433" y="561220"/>
                    <a:pt x="14199" y="561775"/>
                    <a:pt x="20010" y="557976"/>
                  </a:cubicBezTo>
                  <a:cubicBezTo>
                    <a:pt x="23389" y="555769"/>
                    <a:pt x="26077" y="552781"/>
                    <a:pt x="28900" y="549973"/>
                  </a:cubicBezTo>
                  <a:cubicBezTo>
                    <a:pt x="72867" y="506021"/>
                    <a:pt x="116819" y="462054"/>
                    <a:pt x="160786" y="418102"/>
                  </a:cubicBezTo>
                  <a:cubicBezTo>
                    <a:pt x="170756" y="408131"/>
                    <a:pt x="171372" y="408326"/>
                    <a:pt x="177814" y="420610"/>
                  </a:cubicBezTo>
                  <a:cubicBezTo>
                    <a:pt x="204632" y="471754"/>
                    <a:pt x="242007" y="512898"/>
                    <a:pt x="292296" y="541999"/>
                  </a:cubicBezTo>
                  <a:cubicBezTo>
                    <a:pt x="308123" y="551159"/>
                    <a:pt x="324355" y="559238"/>
                    <a:pt x="341774" y="564854"/>
                  </a:cubicBezTo>
                  <a:cubicBezTo>
                    <a:pt x="343906" y="565544"/>
                    <a:pt x="346024" y="566340"/>
                    <a:pt x="348051" y="567301"/>
                  </a:cubicBezTo>
                  <a:cubicBezTo>
                    <a:pt x="354117" y="570169"/>
                    <a:pt x="354478" y="572091"/>
                    <a:pt x="349928" y="577317"/>
                  </a:cubicBezTo>
                  <a:cubicBezTo>
                    <a:pt x="348291" y="579194"/>
                    <a:pt x="346444" y="580891"/>
                    <a:pt x="344687" y="582663"/>
                  </a:cubicBezTo>
                  <a:cubicBezTo>
                    <a:pt x="315556" y="611794"/>
                    <a:pt x="286440" y="640925"/>
                    <a:pt x="257294" y="670041"/>
                  </a:cubicBezTo>
                  <a:cubicBezTo>
                    <a:pt x="253930" y="673405"/>
                    <a:pt x="250597" y="676798"/>
                    <a:pt x="248359" y="681048"/>
                  </a:cubicBezTo>
                  <a:cubicBezTo>
                    <a:pt x="245521" y="686454"/>
                    <a:pt x="245701" y="691649"/>
                    <a:pt x="250041" y="696244"/>
                  </a:cubicBezTo>
                  <a:cubicBezTo>
                    <a:pt x="254005" y="700434"/>
                    <a:pt x="260462" y="701154"/>
                    <a:pt x="265913" y="698106"/>
                  </a:cubicBezTo>
                  <a:cubicBezTo>
                    <a:pt x="269442" y="696139"/>
                    <a:pt x="272175" y="693181"/>
                    <a:pt x="274998" y="690358"/>
                  </a:cubicBezTo>
                  <a:cubicBezTo>
                    <a:pt x="310135" y="655235"/>
                    <a:pt x="345333" y="620173"/>
                    <a:pt x="380305" y="584870"/>
                  </a:cubicBezTo>
                  <a:cubicBezTo>
                    <a:pt x="385291" y="579825"/>
                    <a:pt x="390171" y="577452"/>
                    <a:pt x="397424" y="578548"/>
                  </a:cubicBezTo>
                  <a:cubicBezTo>
                    <a:pt x="412214" y="580786"/>
                    <a:pt x="427110" y="581987"/>
                    <a:pt x="442126" y="581732"/>
                  </a:cubicBezTo>
                  <a:cubicBezTo>
                    <a:pt x="481063" y="581086"/>
                    <a:pt x="518348" y="573112"/>
                    <a:pt x="554071" y="557646"/>
                  </a:cubicBezTo>
                  <a:cubicBezTo>
                    <a:pt x="589809" y="542179"/>
                    <a:pt x="621433" y="520466"/>
                    <a:pt x="648116" y="492266"/>
                  </a:cubicBezTo>
                  <a:cubicBezTo>
                    <a:pt x="691182" y="446752"/>
                    <a:pt x="717776" y="392905"/>
                    <a:pt x="726560" y="330543"/>
                  </a:cubicBezTo>
                  <a:cubicBezTo>
                    <a:pt x="727221" y="325873"/>
                    <a:pt x="725644" y="320017"/>
                    <a:pt x="731290" y="316924"/>
                  </a:cubicBezTo>
                  <a:lnTo>
                    <a:pt x="731290" y="309431"/>
                  </a:lnTo>
                  <a:cubicBezTo>
                    <a:pt x="729053" y="308485"/>
                    <a:pt x="730029" y="306608"/>
                    <a:pt x="730029" y="305031"/>
                  </a:cubicBezTo>
                  <a:cubicBezTo>
                    <a:pt x="729819" y="303334"/>
                    <a:pt x="729428" y="301577"/>
                    <a:pt x="731290" y="300451"/>
                  </a:cubicBezTo>
                  <a:lnTo>
                    <a:pt x="731290" y="282477"/>
                  </a:lnTo>
                  <a:cubicBezTo>
                    <a:pt x="729879" y="281861"/>
                    <a:pt x="729789" y="280705"/>
                    <a:pt x="730029" y="279414"/>
                  </a:cubicBezTo>
                  <a:lnTo>
                    <a:pt x="730029" y="276425"/>
                  </a:lnTo>
                  <a:cubicBezTo>
                    <a:pt x="730029" y="275434"/>
                    <a:pt x="730029" y="274428"/>
                    <a:pt x="730029" y="273437"/>
                  </a:cubicBezTo>
                  <a:cubicBezTo>
                    <a:pt x="729834" y="272191"/>
                    <a:pt x="729413" y="270854"/>
                    <a:pt x="731275" y="270494"/>
                  </a:cubicBezTo>
                  <a:lnTo>
                    <a:pt x="731275" y="264503"/>
                  </a:lnTo>
                  <a:cubicBezTo>
                    <a:pt x="727056" y="263902"/>
                    <a:pt x="727807" y="260148"/>
                    <a:pt x="727296" y="257595"/>
                  </a:cubicBezTo>
                  <a:close/>
                  <a:moveTo>
                    <a:pt x="539430" y="48121"/>
                  </a:moveTo>
                  <a:cubicBezTo>
                    <a:pt x="570979" y="61591"/>
                    <a:pt x="598924" y="80346"/>
                    <a:pt x="623475" y="104296"/>
                  </a:cubicBezTo>
                  <a:cubicBezTo>
                    <a:pt x="625968" y="106729"/>
                    <a:pt x="626508" y="108997"/>
                    <a:pt x="626118" y="112195"/>
                  </a:cubicBezTo>
                  <a:cubicBezTo>
                    <a:pt x="622064" y="146371"/>
                    <a:pt x="618069" y="180563"/>
                    <a:pt x="614210" y="214770"/>
                  </a:cubicBezTo>
                  <a:cubicBezTo>
                    <a:pt x="613715" y="219214"/>
                    <a:pt x="612438" y="221647"/>
                    <a:pt x="607408" y="222698"/>
                  </a:cubicBezTo>
                  <a:cubicBezTo>
                    <a:pt x="583532" y="227728"/>
                    <a:pt x="559732" y="233209"/>
                    <a:pt x="535977" y="238765"/>
                  </a:cubicBezTo>
                  <a:cubicBezTo>
                    <a:pt x="531006" y="239921"/>
                    <a:pt x="527237" y="239261"/>
                    <a:pt x="522988" y="236107"/>
                  </a:cubicBezTo>
                  <a:cubicBezTo>
                    <a:pt x="501590" y="220160"/>
                    <a:pt x="479982" y="204514"/>
                    <a:pt x="458269" y="189002"/>
                  </a:cubicBezTo>
                  <a:cubicBezTo>
                    <a:pt x="454815" y="186524"/>
                    <a:pt x="453539" y="183957"/>
                    <a:pt x="453629" y="179797"/>
                  </a:cubicBezTo>
                  <a:cubicBezTo>
                    <a:pt x="453884" y="168070"/>
                    <a:pt x="453719" y="156327"/>
                    <a:pt x="453719" y="144600"/>
                  </a:cubicBezTo>
                  <a:cubicBezTo>
                    <a:pt x="453719" y="132872"/>
                    <a:pt x="453869" y="121129"/>
                    <a:pt x="453629" y="109402"/>
                  </a:cubicBezTo>
                  <a:cubicBezTo>
                    <a:pt x="453553" y="105738"/>
                    <a:pt x="454755" y="103456"/>
                    <a:pt x="457698" y="101368"/>
                  </a:cubicBezTo>
                  <a:cubicBezTo>
                    <a:pt x="482084" y="84025"/>
                    <a:pt x="506410" y="66606"/>
                    <a:pt x="530661" y="49082"/>
                  </a:cubicBezTo>
                  <a:cubicBezTo>
                    <a:pt x="533604" y="46950"/>
                    <a:pt x="535917" y="46635"/>
                    <a:pt x="539430" y="48136"/>
                  </a:cubicBezTo>
                  <a:close/>
                  <a:moveTo>
                    <a:pt x="505419" y="268092"/>
                  </a:moveTo>
                  <a:cubicBezTo>
                    <a:pt x="497581" y="291441"/>
                    <a:pt x="490088" y="314912"/>
                    <a:pt x="482655" y="338397"/>
                  </a:cubicBezTo>
                  <a:cubicBezTo>
                    <a:pt x="481408" y="342361"/>
                    <a:pt x="479531" y="343863"/>
                    <a:pt x="475252" y="343757"/>
                  </a:cubicBezTo>
                  <a:cubicBezTo>
                    <a:pt x="462788" y="343457"/>
                    <a:pt x="450325" y="343652"/>
                    <a:pt x="437862" y="343652"/>
                  </a:cubicBezTo>
                  <a:cubicBezTo>
                    <a:pt x="425894" y="343652"/>
                    <a:pt x="413926" y="343502"/>
                    <a:pt x="401958" y="343727"/>
                  </a:cubicBezTo>
                  <a:cubicBezTo>
                    <a:pt x="397409" y="343817"/>
                    <a:pt x="394841" y="342856"/>
                    <a:pt x="393309" y="337916"/>
                  </a:cubicBezTo>
                  <a:cubicBezTo>
                    <a:pt x="385906" y="314161"/>
                    <a:pt x="378113" y="290526"/>
                    <a:pt x="370275" y="266905"/>
                  </a:cubicBezTo>
                  <a:cubicBezTo>
                    <a:pt x="369058" y="263256"/>
                    <a:pt x="369644" y="261259"/>
                    <a:pt x="372887" y="258947"/>
                  </a:cubicBezTo>
                  <a:cubicBezTo>
                    <a:pt x="393369" y="244321"/>
                    <a:pt x="413716" y="229515"/>
                    <a:pt x="433943" y="214559"/>
                  </a:cubicBezTo>
                  <a:cubicBezTo>
                    <a:pt x="437186" y="212157"/>
                    <a:pt x="439303" y="212397"/>
                    <a:pt x="442382" y="214649"/>
                  </a:cubicBezTo>
                  <a:cubicBezTo>
                    <a:pt x="462248" y="229260"/>
                    <a:pt x="482189" y="243781"/>
                    <a:pt x="502251" y="258136"/>
                  </a:cubicBezTo>
                  <a:cubicBezTo>
                    <a:pt x="506095" y="260884"/>
                    <a:pt x="506981" y="263437"/>
                    <a:pt x="505419" y="268077"/>
                  </a:cubicBezTo>
                  <a:close/>
                  <a:moveTo>
                    <a:pt x="499052" y="34997"/>
                  </a:moveTo>
                  <a:cubicBezTo>
                    <a:pt x="478315" y="49848"/>
                    <a:pt x="459275" y="63468"/>
                    <a:pt x="440264" y="77117"/>
                  </a:cubicBezTo>
                  <a:cubicBezTo>
                    <a:pt x="438718" y="78229"/>
                    <a:pt x="437396" y="78769"/>
                    <a:pt x="435549" y="77628"/>
                  </a:cubicBezTo>
                  <a:cubicBezTo>
                    <a:pt x="413926" y="64354"/>
                    <a:pt x="392273" y="51125"/>
                    <a:pt x="369404" y="37145"/>
                  </a:cubicBezTo>
                  <a:cubicBezTo>
                    <a:pt x="412815" y="25627"/>
                    <a:pt x="454785" y="24862"/>
                    <a:pt x="499067" y="34997"/>
                  </a:cubicBezTo>
                  <a:close/>
                  <a:moveTo>
                    <a:pt x="248675" y="109012"/>
                  </a:moveTo>
                  <a:cubicBezTo>
                    <a:pt x="272040" y="84971"/>
                    <a:pt x="298888" y="65885"/>
                    <a:pt x="329236" y="51635"/>
                  </a:cubicBezTo>
                  <a:cubicBezTo>
                    <a:pt x="332194" y="50254"/>
                    <a:pt x="334176" y="50659"/>
                    <a:pt x="336699" y="52221"/>
                  </a:cubicBezTo>
                  <a:cubicBezTo>
                    <a:pt x="364073" y="69054"/>
                    <a:pt x="391462" y="85872"/>
                    <a:pt x="418957" y="102495"/>
                  </a:cubicBezTo>
                  <a:cubicBezTo>
                    <a:pt x="422245" y="104492"/>
                    <a:pt x="423101" y="106744"/>
                    <a:pt x="423041" y="110318"/>
                  </a:cubicBezTo>
                  <a:cubicBezTo>
                    <a:pt x="422846" y="122045"/>
                    <a:pt x="422966" y="133788"/>
                    <a:pt x="422966" y="145516"/>
                  </a:cubicBezTo>
                  <a:cubicBezTo>
                    <a:pt x="422966" y="157243"/>
                    <a:pt x="422831" y="168986"/>
                    <a:pt x="423041" y="180713"/>
                  </a:cubicBezTo>
                  <a:cubicBezTo>
                    <a:pt x="423101" y="184347"/>
                    <a:pt x="421900" y="186494"/>
                    <a:pt x="418912" y="188642"/>
                  </a:cubicBezTo>
                  <a:cubicBezTo>
                    <a:pt x="396613" y="204619"/>
                    <a:pt x="374434" y="220776"/>
                    <a:pt x="352360" y="237038"/>
                  </a:cubicBezTo>
                  <a:cubicBezTo>
                    <a:pt x="349282" y="239306"/>
                    <a:pt x="346564" y="239981"/>
                    <a:pt x="342795" y="239126"/>
                  </a:cubicBezTo>
                  <a:cubicBezTo>
                    <a:pt x="317793" y="233389"/>
                    <a:pt x="292747" y="227864"/>
                    <a:pt x="267700" y="222308"/>
                  </a:cubicBezTo>
                  <a:cubicBezTo>
                    <a:pt x="264547" y="221602"/>
                    <a:pt x="262775" y="220461"/>
                    <a:pt x="262189" y="216632"/>
                  </a:cubicBezTo>
                  <a:cubicBezTo>
                    <a:pt x="257054" y="183371"/>
                    <a:pt x="251588" y="150171"/>
                    <a:pt x="246152" y="116955"/>
                  </a:cubicBezTo>
                  <a:cubicBezTo>
                    <a:pt x="245626" y="113757"/>
                    <a:pt x="246272" y="111459"/>
                    <a:pt x="248675" y="108997"/>
                  </a:cubicBezTo>
                  <a:close/>
                  <a:moveTo>
                    <a:pt x="175456" y="286156"/>
                  </a:moveTo>
                  <a:cubicBezTo>
                    <a:pt x="176973" y="234816"/>
                    <a:pt x="191193" y="188296"/>
                    <a:pt x="219393" y="145485"/>
                  </a:cubicBezTo>
                  <a:cubicBezTo>
                    <a:pt x="222306" y="149585"/>
                    <a:pt x="221631" y="154075"/>
                    <a:pt x="222427" y="158189"/>
                  </a:cubicBezTo>
                  <a:cubicBezTo>
                    <a:pt x="223222" y="162334"/>
                    <a:pt x="224018" y="166493"/>
                    <a:pt x="224679" y="170667"/>
                  </a:cubicBezTo>
                  <a:cubicBezTo>
                    <a:pt x="227487" y="188341"/>
                    <a:pt x="230130" y="206045"/>
                    <a:pt x="233103" y="223704"/>
                  </a:cubicBezTo>
                  <a:cubicBezTo>
                    <a:pt x="233613" y="226737"/>
                    <a:pt x="233328" y="228825"/>
                    <a:pt x="231121" y="231032"/>
                  </a:cubicBezTo>
                  <a:cubicBezTo>
                    <a:pt x="213387" y="248871"/>
                    <a:pt x="195743" y="266815"/>
                    <a:pt x="178054" y="284714"/>
                  </a:cubicBezTo>
                  <a:cubicBezTo>
                    <a:pt x="177604" y="285180"/>
                    <a:pt x="176883" y="285375"/>
                    <a:pt x="175456" y="286156"/>
                  </a:cubicBezTo>
                  <a:close/>
                  <a:moveTo>
                    <a:pt x="212516" y="418763"/>
                  </a:moveTo>
                  <a:cubicBezTo>
                    <a:pt x="209543" y="418207"/>
                    <a:pt x="207801" y="416946"/>
                    <a:pt x="206344" y="414198"/>
                  </a:cubicBezTo>
                  <a:cubicBezTo>
                    <a:pt x="192530" y="388265"/>
                    <a:pt x="183595" y="360726"/>
                    <a:pt x="178655" y="331820"/>
                  </a:cubicBezTo>
                  <a:cubicBezTo>
                    <a:pt x="178099" y="328591"/>
                    <a:pt x="178835" y="326339"/>
                    <a:pt x="181253" y="323921"/>
                  </a:cubicBezTo>
                  <a:cubicBezTo>
                    <a:pt x="204723" y="300466"/>
                    <a:pt x="228027" y="276861"/>
                    <a:pt x="251407" y="253301"/>
                  </a:cubicBezTo>
                  <a:cubicBezTo>
                    <a:pt x="252939" y="251754"/>
                    <a:pt x="254261" y="249622"/>
                    <a:pt x="256468" y="250448"/>
                  </a:cubicBezTo>
                  <a:cubicBezTo>
                    <a:pt x="274292" y="254412"/>
                    <a:pt x="291545" y="258241"/>
                    <a:pt x="308799" y="262085"/>
                  </a:cubicBezTo>
                  <a:cubicBezTo>
                    <a:pt x="317298" y="263977"/>
                    <a:pt x="325782" y="265989"/>
                    <a:pt x="334311" y="267701"/>
                  </a:cubicBezTo>
                  <a:cubicBezTo>
                    <a:pt x="338095" y="268467"/>
                    <a:pt x="340167" y="270194"/>
                    <a:pt x="341384" y="274053"/>
                  </a:cubicBezTo>
                  <a:cubicBezTo>
                    <a:pt x="349537" y="299896"/>
                    <a:pt x="357886" y="325693"/>
                    <a:pt x="366385" y="351416"/>
                  </a:cubicBezTo>
                  <a:cubicBezTo>
                    <a:pt x="367527" y="354869"/>
                    <a:pt x="367286" y="357437"/>
                    <a:pt x="365319" y="360440"/>
                  </a:cubicBezTo>
                  <a:cubicBezTo>
                    <a:pt x="349222" y="385022"/>
                    <a:pt x="333200" y="409663"/>
                    <a:pt x="317268" y="434349"/>
                  </a:cubicBezTo>
                  <a:cubicBezTo>
                    <a:pt x="315436" y="437202"/>
                    <a:pt x="313829" y="438178"/>
                    <a:pt x="310090" y="437427"/>
                  </a:cubicBezTo>
                  <a:cubicBezTo>
                    <a:pt x="277610" y="431001"/>
                    <a:pt x="245056" y="424874"/>
                    <a:pt x="212516" y="418778"/>
                  </a:cubicBezTo>
                  <a:close/>
                  <a:moveTo>
                    <a:pt x="233628" y="453119"/>
                  </a:moveTo>
                  <a:cubicBezTo>
                    <a:pt x="258735" y="458030"/>
                    <a:pt x="283842" y="462955"/>
                    <a:pt x="308949" y="467805"/>
                  </a:cubicBezTo>
                  <a:cubicBezTo>
                    <a:pt x="311382" y="468270"/>
                    <a:pt x="312913" y="469532"/>
                    <a:pt x="314099" y="471604"/>
                  </a:cubicBezTo>
                  <a:cubicBezTo>
                    <a:pt x="326743" y="493618"/>
                    <a:pt x="339432" y="515601"/>
                    <a:pt x="353111" y="539371"/>
                  </a:cubicBezTo>
                  <a:cubicBezTo>
                    <a:pt x="303798" y="521938"/>
                    <a:pt x="264562" y="493723"/>
                    <a:pt x="233613" y="453119"/>
                  </a:cubicBezTo>
                  <a:close/>
                  <a:moveTo>
                    <a:pt x="477279" y="550799"/>
                  </a:moveTo>
                  <a:cubicBezTo>
                    <a:pt x="451166" y="554598"/>
                    <a:pt x="425128" y="554523"/>
                    <a:pt x="399030" y="550754"/>
                  </a:cubicBezTo>
                  <a:cubicBezTo>
                    <a:pt x="395441" y="550243"/>
                    <a:pt x="393249" y="549072"/>
                    <a:pt x="391447" y="545903"/>
                  </a:cubicBezTo>
                  <a:cubicBezTo>
                    <a:pt x="375005" y="517193"/>
                    <a:pt x="358457" y="488542"/>
                    <a:pt x="341819" y="459952"/>
                  </a:cubicBezTo>
                  <a:cubicBezTo>
                    <a:pt x="340017" y="456858"/>
                    <a:pt x="339597" y="454546"/>
                    <a:pt x="341744" y="451287"/>
                  </a:cubicBezTo>
                  <a:cubicBezTo>
                    <a:pt x="357901" y="426766"/>
                    <a:pt x="373908" y="402125"/>
                    <a:pt x="389765" y="377408"/>
                  </a:cubicBezTo>
                  <a:cubicBezTo>
                    <a:pt x="391838" y="374180"/>
                    <a:pt x="394240" y="373474"/>
                    <a:pt x="397754" y="373504"/>
                  </a:cubicBezTo>
                  <a:cubicBezTo>
                    <a:pt x="411464" y="373669"/>
                    <a:pt x="425188" y="373564"/>
                    <a:pt x="438898" y="373564"/>
                  </a:cubicBezTo>
                  <a:cubicBezTo>
                    <a:pt x="452608" y="373564"/>
                    <a:pt x="465837" y="373699"/>
                    <a:pt x="479291" y="373474"/>
                  </a:cubicBezTo>
                  <a:cubicBezTo>
                    <a:pt x="482985" y="373414"/>
                    <a:pt x="485132" y="374660"/>
                    <a:pt x="487099" y="377709"/>
                  </a:cubicBezTo>
                  <a:cubicBezTo>
                    <a:pt x="502866" y="402200"/>
                    <a:pt x="518738" y="426616"/>
                    <a:pt x="534715" y="450957"/>
                  </a:cubicBezTo>
                  <a:cubicBezTo>
                    <a:pt x="536727" y="454035"/>
                    <a:pt x="536953" y="456363"/>
                    <a:pt x="535031" y="459651"/>
                  </a:cubicBezTo>
                  <a:cubicBezTo>
                    <a:pt x="518378" y="488242"/>
                    <a:pt x="501860" y="516907"/>
                    <a:pt x="485448" y="545633"/>
                  </a:cubicBezTo>
                  <a:cubicBezTo>
                    <a:pt x="483495" y="549057"/>
                    <a:pt x="481093" y="550213"/>
                    <a:pt x="477264" y="550769"/>
                  </a:cubicBezTo>
                  <a:close/>
                  <a:moveTo>
                    <a:pt x="523573" y="539386"/>
                  </a:moveTo>
                  <a:cubicBezTo>
                    <a:pt x="535871" y="518034"/>
                    <a:pt x="547524" y="498663"/>
                    <a:pt x="558245" y="478797"/>
                  </a:cubicBezTo>
                  <a:cubicBezTo>
                    <a:pt x="562420" y="471063"/>
                    <a:pt x="567450" y="467264"/>
                    <a:pt x="576295" y="465943"/>
                  </a:cubicBezTo>
                  <a:cubicBezTo>
                    <a:pt x="595725" y="463030"/>
                    <a:pt x="614946" y="458750"/>
                    <a:pt x="634257" y="455116"/>
                  </a:cubicBezTo>
                  <a:cubicBezTo>
                    <a:pt x="636659" y="454666"/>
                    <a:pt x="639182" y="454771"/>
                    <a:pt x="643792" y="454486"/>
                  </a:cubicBezTo>
                  <a:cubicBezTo>
                    <a:pt x="611042" y="494473"/>
                    <a:pt x="572300" y="522163"/>
                    <a:pt x="523558" y="539371"/>
                  </a:cubicBezTo>
                  <a:close/>
                  <a:moveTo>
                    <a:pt x="697835" y="332285"/>
                  </a:moveTo>
                  <a:cubicBezTo>
                    <a:pt x="693390" y="361176"/>
                    <a:pt x="683674" y="389241"/>
                    <a:pt x="669574" y="415834"/>
                  </a:cubicBezTo>
                  <a:cubicBezTo>
                    <a:pt x="668343" y="418162"/>
                    <a:pt x="666541" y="418627"/>
                    <a:pt x="664214" y="419063"/>
                  </a:cubicBezTo>
                  <a:cubicBezTo>
                    <a:pt x="631419" y="425189"/>
                    <a:pt x="598639" y="431361"/>
                    <a:pt x="565889" y="437698"/>
                  </a:cubicBezTo>
                  <a:cubicBezTo>
                    <a:pt x="562810" y="438298"/>
                    <a:pt x="561414" y="437337"/>
                    <a:pt x="559882" y="434965"/>
                  </a:cubicBezTo>
                  <a:cubicBezTo>
                    <a:pt x="543665" y="409873"/>
                    <a:pt x="527402" y="384811"/>
                    <a:pt x="511005" y="359840"/>
                  </a:cubicBezTo>
                  <a:cubicBezTo>
                    <a:pt x="509098" y="356926"/>
                    <a:pt x="509308" y="354464"/>
                    <a:pt x="510299" y="351446"/>
                  </a:cubicBezTo>
                  <a:cubicBezTo>
                    <a:pt x="518723" y="325693"/>
                    <a:pt x="527117" y="299926"/>
                    <a:pt x="535286" y="274098"/>
                  </a:cubicBezTo>
                  <a:cubicBezTo>
                    <a:pt x="536502" y="270254"/>
                    <a:pt x="538574" y="268557"/>
                    <a:pt x="542343" y="267731"/>
                  </a:cubicBezTo>
                  <a:cubicBezTo>
                    <a:pt x="566895" y="262340"/>
                    <a:pt x="591416" y="256844"/>
                    <a:pt x="615907" y="251229"/>
                  </a:cubicBezTo>
                  <a:cubicBezTo>
                    <a:pt x="620187" y="250252"/>
                    <a:pt x="623130" y="250973"/>
                    <a:pt x="626343" y="254322"/>
                  </a:cubicBezTo>
                  <a:cubicBezTo>
                    <a:pt x="648987" y="277882"/>
                    <a:pt x="671887" y="301187"/>
                    <a:pt x="694666" y="324612"/>
                  </a:cubicBezTo>
                  <a:cubicBezTo>
                    <a:pt x="696498" y="326489"/>
                    <a:pt x="699231" y="328036"/>
                    <a:pt x="697820" y="332315"/>
                  </a:cubicBezTo>
                  <a:close/>
                  <a:moveTo>
                    <a:pt x="696904" y="283753"/>
                  </a:moveTo>
                  <a:cubicBezTo>
                    <a:pt x="680446" y="267040"/>
                    <a:pt x="664079" y="250222"/>
                    <a:pt x="647606" y="233525"/>
                  </a:cubicBezTo>
                  <a:cubicBezTo>
                    <a:pt x="644287" y="230161"/>
                    <a:pt x="642440" y="226797"/>
                    <a:pt x="643086" y="221677"/>
                  </a:cubicBezTo>
                  <a:cubicBezTo>
                    <a:pt x="646269" y="196465"/>
                    <a:pt x="649077" y="171208"/>
                    <a:pt x="652021" y="145981"/>
                  </a:cubicBezTo>
                  <a:cubicBezTo>
                    <a:pt x="652216" y="144299"/>
                    <a:pt x="651961" y="142452"/>
                    <a:pt x="654033" y="140846"/>
                  </a:cubicBezTo>
                  <a:cubicBezTo>
                    <a:pt x="684410" y="184527"/>
                    <a:pt x="699667" y="232879"/>
                    <a:pt x="701228" y="285735"/>
                  </a:cubicBezTo>
                  <a:cubicBezTo>
                    <a:pt x="698736" y="287012"/>
                    <a:pt x="697955" y="284849"/>
                    <a:pt x="696904" y="283783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1752BF1-B5AE-0ABB-4131-787C4E538488}"/>
                </a:ext>
              </a:extLst>
            </p:cNvPr>
            <p:cNvSpPr/>
            <p:nvPr/>
          </p:nvSpPr>
          <p:spPr>
            <a:xfrm rot="5400000">
              <a:off x="8331380" y="1595066"/>
              <a:ext cx="733643" cy="704094"/>
            </a:xfrm>
            <a:custGeom>
              <a:avLst/>
              <a:gdLst>
                <a:gd name="connsiteX0" fmla="*/ 653067 w 733643"/>
                <a:gd name="connsiteY0" fmla="*/ 91492 h 704094"/>
                <a:gd name="connsiteX1" fmla="*/ 477364 w 733643"/>
                <a:gd name="connsiteY1" fmla="*/ 2447 h 704094"/>
                <a:gd name="connsiteX2" fmla="*/ 324531 w 733643"/>
                <a:gd name="connsiteY2" fmla="*/ 24040 h 704094"/>
                <a:gd name="connsiteX3" fmla="*/ 207631 w 733643"/>
                <a:gd name="connsiteY3" fmla="*/ 115863 h 704094"/>
                <a:gd name="connsiteX4" fmla="*/ 149068 w 733643"/>
                <a:gd name="connsiteY4" fmla="*/ 267045 h 704094"/>
                <a:gd name="connsiteX5" fmla="*/ 160105 w 733643"/>
                <a:gd name="connsiteY5" fmla="*/ 375746 h 704094"/>
                <a:gd name="connsiteX6" fmla="*/ 157087 w 733643"/>
                <a:gd name="connsiteY6" fmla="*/ 386723 h 704094"/>
                <a:gd name="connsiteX7" fmla="*/ 8728 w 733643"/>
                <a:gd name="connsiteY7" fmla="*/ 534931 h 704094"/>
                <a:gd name="connsiteX8" fmla="*/ 4254 w 733643"/>
                <a:gd name="connsiteY8" fmla="*/ 560128 h 704094"/>
                <a:gd name="connsiteX9" fmla="*/ 30006 w 733643"/>
                <a:gd name="connsiteY9" fmla="*/ 555969 h 704094"/>
                <a:gd name="connsiteX10" fmla="*/ 168124 w 733643"/>
                <a:gd name="connsiteY10" fmla="*/ 417656 h 704094"/>
                <a:gd name="connsiteX11" fmla="*/ 176728 w 733643"/>
                <a:gd name="connsiteY11" fmla="*/ 419278 h 704094"/>
                <a:gd name="connsiteX12" fmla="*/ 205243 w 733643"/>
                <a:gd name="connsiteY12" fmla="*/ 466518 h 704094"/>
                <a:gd name="connsiteX13" fmla="*/ 349578 w 733643"/>
                <a:gd name="connsiteY13" fmla="*/ 570730 h 704094"/>
                <a:gd name="connsiteX14" fmla="*/ 351440 w 733643"/>
                <a:gd name="connsiteY14" fmla="*/ 578463 h 704094"/>
                <a:gd name="connsiteX15" fmla="*/ 255502 w 733643"/>
                <a:gd name="connsiteY15" fmla="*/ 674235 h 704094"/>
                <a:gd name="connsiteX16" fmla="*/ 249150 w 733643"/>
                <a:gd name="connsiteY16" fmla="*/ 681548 h 704094"/>
                <a:gd name="connsiteX17" fmla="*/ 248940 w 733643"/>
                <a:gd name="connsiteY17" fmla="*/ 697030 h 704094"/>
                <a:gd name="connsiteX18" fmla="*/ 262785 w 733643"/>
                <a:gd name="connsiteY18" fmla="*/ 704057 h 704094"/>
                <a:gd name="connsiteX19" fmla="*/ 275909 w 733643"/>
                <a:gd name="connsiteY19" fmla="*/ 696234 h 704094"/>
                <a:gd name="connsiteX20" fmla="*/ 385992 w 733643"/>
                <a:gd name="connsiteY20" fmla="*/ 586016 h 704094"/>
                <a:gd name="connsiteX21" fmla="*/ 396998 w 733643"/>
                <a:gd name="connsiteY21" fmla="*/ 582157 h 704094"/>
                <a:gd name="connsiteX22" fmla="*/ 565959 w 733643"/>
                <a:gd name="connsiteY22" fmla="*/ 557155 h 704094"/>
                <a:gd name="connsiteX23" fmla="*/ 727907 w 733643"/>
                <a:gd name="connsiteY23" fmla="*/ 349934 h 704094"/>
                <a:gd name="connsiteX24" fmla="*/ 733628 w 733643"/>
                <a:gd name="connsiteY24" fmla="*/ 318895 h 704094"/>
                <a:gd name="connsiteX25" fmla="*/ 728898 w 733643"/>
                <a:gd name="connsiteY25" fmla="*/ 332515 h 704094"/>
                <a:gd name="connsiteX26" fmla="*/ 650454 w 733643"/>
                <a:gd name="connsiteY26" fmla="*/ 494238 h 704094"/>
                <a:gd name="connsiteX27" fmla="*/ 556409 w 733643"/>
                <a:gd name="connsiteY27" fmla="*/ 559618 h 704094"/>
                <a:gd name="connsiteX28" fmla="*/ 444464 w 733643"/>
                <a:gd name="connsiteY28" fmla="*/ 583703 h 704094"/>
                <a:gd name="connsiteX29" fmla="*/ 399761 w 733643"/>
                <a:gd name="connsiteY29" fmla="*/ 580520 h 704094"/>
                <a:gd name="connsiteX30" fmla="*/ 382643 w 733643"/>
                <a:gd name="connsiteY30" fmla="*/ 586842 h 704094"/>
                <a:gd name="connsiteX31" fmla="*/ 277336 w 733643"/>
                <a:gd name="connsiteY31" fmla="*/ 692330 h 704094"/>
                <a:gd name="connsiteX32" fmla="*/ 268251 w 733643"/>
                <a:gd name="connsiteY32" fmla="*/ 700078 h 704094"/>
                <a:gd name="connsiteX33" fmla="*/ 252379 w 733643"/>
                <a:gd name="connsiteY33" fmla="*/ 698216 h 704094"/>
                <a:gd name="connsiteX34" fmla="*/ 250697 w 733643"/>
                <a:gd name="connsiteY34" fmla="*/ 683020 h 704094"/>
                <a:gd name="connsiteX35" fmla="*/ 259632 w 733643"/>
                <a:gd name="connsiteY35" fmla="*/ 672013 h 704094"/>
                <a:gd name="connsiteX36" fmla="*/ 347025 w 733643"/>
                <a:gd name="connsiteY36" fmla="*/ 584634 h 704094"/>
                <a:gd name="connsiteX37" fmla="*/ 352266 w 733643"/>
                <a:gd name="connsiteY37" fmla="*/ 579289 h 704094"/>
                <a:gd name="connsiteX38" fmla="*/ 350389 w 733643"/>
                <a:gd name="connsiteY38" fmla="*/ 569273 h 704094"/>
                <a:gd name="connsiteX39" fmla="*/ 344112 w 733643"/>
                <a:gd name="connsiteY39" fmla="*/ 566825 h 704094"/>
                <a:gd name="connsiteX40" fmla="*/ 294634 w 733643"/>
                <a:gd name="connsiteY40" fmla="*/ 543971 h 704094"/>
                <a:gd name="connsiteX41" fmla="*/ 180152 w 733643"/>
                <a:gd name="connsiteY41" fmla="*/ 422581 h 704094"/>
                <a:gd name="connsiteX42" fmla="*/ 163123 w 733643"/>
                <a:gd name="connsiteY42" fmla="*/ 420074 h 704094"/>
                <a:gd name="connsiteX43" fmla="*/ 31237 w 733643"/>
                <a:gd name="connsiteY43" fmla="*/ 551945 h 704094"/>
                <a:gd name="connsiteX44" fmla="*/ 22348 w 733643"/>
                <a:gd name="connsiteY44" fmla="*/ 559948 h 704094"/>
                <a:gd name="connsiteX45" fmla="*/ 6071 w 733643"/>
                <a:gd name="connsiteY45" fmla="*/ 558431 h 704094"/>
                <a:gd name="connsiteX46" fmla="*/ 4749 w 733643"/>
                <a:gd name="connsiteY46" fmla="*/ 542725 h 704094"/>
                <a:gd name="connsiteX47" fmla="*/ 11717 w 733643"/>
                <a:gd name="connsiteY47" fmla="*/ 534931 h 704094"/>
                <a:gd name="connsiteX48" fmla="*/ 153798 w 733643"/>
                <a:gd name="connsiteY48" fmla="*/ 393135 h 704094"/>
                <a:gd name="connsiteX49" fmla="*/ 160496 w 733643"/>
                <a:gd name="connsiteY49" fmla="*/ 369484 h 704094"/>
                <a:gd name="connsiteX50" fmla="*/ 155090 w 733643"/>
                <a:gd name="connsiteY50" fmla="*/ 237644 h 704094"/>
                <a:gd name="connsiteX51" fmla="*/ 250502 w 733643"/>
                <a:gd name="connsiteY51" fmla="*/ 72993 h 704094"/>
                <a:gd name="connsiteX52" fmla="*/ 484512 w 733643"/>
                <a:gd name="connsiteY52" fmla="*/ 5435 h 704094"/>
                <a:gd name="connsiteX53" fmla="*/ 659809 w 733643"/>
                <a:gd name="connsiteY53" fmla="*/ 101808 h 704094"/>
                <a:gd name="connsiteX54" fmla="*/ 726255 w 733643"/>
                <a:gd name="connsiteY54" fmla="*/ 237388 h 704094"/>
                <a:gd name="connsiteX55" fmla="*/ 729664 w 733643"/>
                <a:gd name="connsiteY55" fmla="*/ 259567 h 704094"/>
                <a:gd name="connsiteX56" fmla="*/ 733643 w 733643"/>
                <a:gd name="connsiteY56" fmla="*/ 266474 h 704094"/>
                <a:gd name="connsiteX57" fmla="*/ 730805 w 733643"/>
                <a:gd name="connsiteY57" fmla="*/ 253906 h 704094"/>
                <a:gd name="connsiteX58" fmla="*/ 653067 w 733643"/>
                <a:gd name="connsiteY58" fmla="*/ 91507 h 70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643" h="704094">
                  <a:moveTo>
                    <a:pt x="653067" y="91492"/>
                  </a:moveTo>
                  <a:cubicBezTo>
                    <a:pt x="605286" y="41053"/>
                    <a:pt x="546543" y="11322"/>
                    <a:pt x="477364" y="2447"/>
                  </a:cubicBezTo>
                  <a:cubicBezTo>
                    <a:pt x="424388" y="-4340"/>
                    <a:pt x="373408" y="3033"/>
                    <a:pt x="324531" y="24040"/>
                  </a:cubicBezTo>
                  <a:cubicBezTo>
                    <a:pt x="277531" y="44237"/>
                    <a:pt x="238564" y="75005"/>
                    <a:pt x="207631" y="115863"/>
                  </a:cubicBezTo>
                  <a:cubicBezTo>
                    <a:pt x="173695" y="160686"/>
                    <a:pt x="154324" y="211110"/>
                    <a:pt x="149068" y="267045"/>
                  </a:cubicBezTo>
                  <a:cubicBezTo>
                    <a:pt x="145600" y="304015"/>
                    <a:pt x="149669" y="340233"/>
                    <a:pt x="160105" y="375746"/>
                  </a:cubicBezTo>
                  <a:cubicBezTo>
                    <a:pt x="161517" y="380551"/>
                    <a:pt x="160511" y="383314"/>
                    <a:pt x="157087" y="386723"/>
                  </a:cubicBezTo>
                  <a:cubicBezTo>
                    <a:pt x="107549" y="436036"/>
                    <a:pt x="58161" y="485498"/>
                    <a:pt x="8728" y="534931"/>
                  </a:cubicBezTo>
                  <a:cubicBezTo>
                    <a:pt x="-1182" y="544857"/>
                    <a:pt x="-2624" y="552936"/>
                    <a:pt x="4254" y="560128"/>
                  </a:cubicBezTo>
                  <a:cubicBezTo>
                    <a:pt x="11191" y="567411"/>
                    <a:pt x="19960" y="566000"/>
                    <a:pt x="30006" y="555969"/>
                  </a:cubicBezTo>
                  <a:cubicBezTo>
                    <a:pt x="76075" y="509900"/>
                    <a:pt x="122220" y="463890"/>
                    <a:pt x="168124" y="417656"/>
                  </a:cubicBezTo>
                  <a:cubicBezTo>
                    <a:pt x="172764" y="412986"/>
                    <a:pt x="174205" y="413572"/>
                    <a:pt x="176728" y="419278"/>
                  </a:cubicBezTo>
                  <a:cubicBezTo>
                    <a:pt x="184236" y="436201"/>
                    <a:pt x="194147" y="451802"/>
                    <a:pt x="205243" y="466518"/>
                  </a:cubicBezTo>
                  <a:cubicBezTo>
                    <a:pt x="242588" y="516071"/>
                    <a:pt x="290384" y="551374"/>
                    <a:pt x="349578" y="570730"/>
                  </a:cubicBezTo>
                  <a:cubicBezTo>
                    <a:pt x="355209" y="572577"/>
                    <a:pt x="356155" y="573808"/>
                    <a:pt x="351440" y="578463"/>
                  </a:cubicBezTo>
                  <a:cubicBezTo>
                    <a:pt x="319305" y="610222"/>
                    <a:pt x="287426" y="642251"/>
                    <a:pt x="255502" y="674235"/>
                  </a:cubicBezTo>
                  <a:cubicBezTo>
                    <a:pt x="253220" y="676518"/>
                    <a:pt x="250937" y="678890"/>
                    <a:pt x="249150" y="681548"/>
                  </a:cubicBezTo>
                  <a:cubicBezTo>
                    <a:pt x="245757" y="686548"/>
                    <a:pt x="245772" y="691849"/>
                    <a:pt x="248940" y="697030"/>
                  </a:cubicBezTo>
                  <a:cubicBezTo>
                    <a:pt x="252094" y="702195"/>
                    <a:pt x="256764" y="704417"/>
                    <a:pt x="262785" y="704057"/>
                  </a:cubicBezTo>
                  <a:cubicBezTo>
                    <a:pt x="268551" y="703712"/>
                    <a:pt x="272200" y="699943"/>
                    <a:pt x="275909" y="696234"/>
                  </a:cubicBezTo>
                  <a:cubicBezTo>
                    <a:pt x="312623" y="659519"/>
                    <a:pt x="349382" y="622835"/>
                    <a:pt x="385992" y="586016"/>
                  </a:cubicBezTo>
                  <a:cubicBezTo>
                    <a:pt x="389250" y="582742"/>
                    <a:pt x="392118" y="581436"/>
                    <a:pt x="396998" y="582157"/>
                  </a:cubicBezTo>
                  <a:cubicBezTo>
                    <a:pt x="455801" y="590821"/>
                    <a:pt x="512547" y="583463"/>
                    <a:pt x="565959" y="557155"/>
                  </a:cubicBezTo>
                  <a:cubicBezTo>
                    <a:pt x="653067" y="514254"/>
                    <a:pt x="706975" y="444895"/>
                    <a:pt x="727907" y="349934"/>
                  </a:cubicBezTo>
                  <a:cubicBezTo>
                    <a:pt x="730174" y="339633"/>
                    <a:pt x="730039" y="328926"/>
                    <a:pt x="733628" y="318895"/>
                  </a:cubicBezTo>
                  <a:cubicBezTo>
                    <a:pt x="727982" y="321989"/>
                    <a:pt x="729559" y="327860"/>
                    <a:pt x="728898" y="332515"/>
                  </a:cubicBezTo>
                  <a:cubicBezTo>
                    <a:pt x="720114" y="394877"/>
                    <a:pt x="693520" y="448724"/>
                    <a:pt x="650454" y="494238"/>
                  </a:cubicBezTo>
                  <a:cubicBezTo>
                    <a:pt x="623771" y="522438"/>
                    <a:pt x="592147" y="544151"/>
                    <a:pt x="556409" y="559618"/>
                  </a:cubicBezTo>
                  <a:cubicBezTo>
                    <a:pt x="520701" y="575069"/>
                    <a:pt x="483401" y="583058"/>
                    <a:pt x="444464" y="583703"/>
                  </a:cubicBezTo>
                  <a:cubicBezTo>
                    <a:pt x="429448" y="583959"/>
                    <a:pt x="414552" y="582757"/>
                    <a:pt x="399761" y="580520"/>
                  </a:cubicBezTo>
                  <a:cubicBezTo>
                    <a:pt x="392509" y="579424"/>
                    <a:pt x="387643" y="581811"/>
                    <a:pt x="382643" y="586842"/>
                  </a:cubicBezTo>
                  <a:cubicBezTo>
                    <a:pt x="347686" y="622145"/>
                    <a:pt x="312473" y="657192"/>
                    <a:pt x="277336" y="692330"/>
                  </a:cubicBezTo>
                  <a:cubicBezTo>
                    <a:pt x="274512" y="695153"/>
                    <a:pt x="271780" y="698111"/>
                    <a:pt x="268251" y="700078"/>
                  </a:cubicBezTo>
                  <a:cubicBezTo>
                    <a:pt x="262800" y="703111"/>
                    <a:pt x="256328" y="702405"/>
                    <a:pt x="252379" y="698216"/>
                  </a:cubicBezTo>
                  <a:cubicBezTo>
                    <a:pt x="248039" y="693621"/>
                    <a:pt x="247844" y="688425"/>
                    <a:pt x="250697" y="683020"/>
                  </a:cubicBezTo>
                  <a:cubicBezTo>
                    <a:pt x="252934" y="678770"/>
                    <a:pt x="256268" y="675376"/>
                    <a:pt x="259632" y="672013"/>
                  </a:cubicBezTo>
                  <a:cubicBezTo>
                    <a:pt x="288763" y="642897"/>
                    <a:pt x="317894" y="613766"/>
                    <a:pt x="347025" y="584634"/>
                  </a:cubicBezTo>
                  <a:cubicBezTo>
                    <a:pt x="348797" y="582863"/>
                    <a:pt x="350629" y="581166"/>
                    <a:pt x="352266" y="579289"/>
                  </a:cubicBezTo>
                  <a:cubicBezTo>
                    <a:pt x="356815" y="574063"/>
                    <a:pt x="356440" y="572141"/>
                    <a:pt x="350389" y="569273"/>
                  </a:cubicBezTo>
                  <a:cubicBezTo>
                    <a:pt x="348361" y="568312"/>
                    <a:pt x="346259" y="567516"/>
                    <a:pt x="344112" y="566825"/>
                  </a:cubicBezTo>
                  <a:cubicBezTo>
                    <a:pt x="326693" y="561194"/>
                    <a:pt x="310461" y="553131"/>
                    <a:pt x="294634" y="543971"/>
                  </a:cubicBezTo>
                  <a:cubicBezTo>
                    <a:pt x="244360" y="514870"/>
                    <a:pt x="206970" y="473726"/>
                    <a:pt x="180152" y="422581"/>
                  </a:cubicBezTo>
                  <a:cubicBezTo>
                    <a:pt x="173725" y="410313"/>
                    <a:pt x="173109" y="410103"/>
                    <a:pt x="163123" y="420074"/>
                  </a:cubicBezTo>
                  <a:cubicBezTo>
                    <a:pt x="119156" y="464026"/>
                    <a:pt x="75204" y="507992"/>
                    <a:pt x="31237" y="551945"/>
                  </a:cubicBezTo>
                  <a:cubicBezTo>
                    <a:pt x="28414" y="554768"/>
                    <a:pt x="25727" y="557756"/>
                    <a:pt x="22348" y="559948"/>
                  </a:cubicBezTo>
                  <a:cubicBezTo>
                    <a:pt x="16537" y="563747"/>
                    <a:pt x="10756" y="563192"/>
                    <a:pt x="6071" y="558431"/>
                  </a:cubicBezTo>
                  <a:cubicBezTo>
                    <a:pt x="1596" y="553897"/>
                    <a:pt x="1130" y="548611"/>
                    <a:pt x="4749" y="542725"/>
                  </a:cubicBezTo>
                  <a:cubicBezTo>
                    <a:pt x="6596" y="539721"/>
                    <a:pt x="9254" y="537394"/>
                    <a:pt x="11717" y="534931"/>
                  </a:cubicBezTo>
                  <a:cubicBezTo>
                    <a:pt x="59017" y="487616"/>
                    <a:pt x="106198" y="440165"/>
                    <a:pt x="153798" y="393135"/>
                  </a:cubicBezTo>
                  <a:cubicBezTo>
                    <a:pt x="161036" y="385987"/>
                    <a:pt x="163454" y="379605"/>
                    <a:pt x="160496" y="369484"/>
                  </a:cubicBezTo>
                  <a:cubicBezTo>
                    <a:pt x="147777" y="326073"/>
                    <a:pt x="146095" y="281821"/>
                    <a:pt x="155090" y="237644"/>
                  </a:cubicBezTo>
                  <a:cubicBezTo>
                    <a:pt x="168409" y="172294"/>
                    <a:pt x="199312" y="116479"/>
                    <a:pt x="250502" y="72993"/>
                  </a:cubicBezTo>
                  <a:cubicBezTo>
                    <a:pt x="318254" y="15421"/>
                    <a:pt x="396713" y="-7358"/>
                    <a:pt x="484512" y="5435"/>
                  </a:cubicBezTo>
                  <a:cubicBezTo>
                    <a:pt x="554547" y="15631"/>
                    <a:pt x="613169" y="48351"/>
                    <a:pt x="659809" y="101808"/>
                  </a:cubicBezTo>
                  <a:cubicBezTo>
                    <a:pt x="694031" y="141030"/>
                    <a:pt x="716089" y="186319"/>
                    <a:pt x="726255" y="237388"/>
                  </a:cubicBezTo>
                  <a:cubicBezTo>
                    <a:pt x="727712" y="244731"/>
                    <a:pt x="728177" y="252239"/>
                    <a:pt x="729664" y="259567"/>
                  </a:cubicBezTo>
                  <a:cubicBezTo>
                    <a:pt x="730174" y="262120"/>
                    <a:pt x="729424" y="265874"/>
                    <a:pt x="733643" y="266474"/>
                  </a:cubicBezTo>
                  <a:cubicBezTo>
                    <a:pt x="730730" y="262735"/>
                    <a:pt x="731376" y="258110"/>
                    <a:pt x="730805" y="253906"/>
                  </a:cubicBezTo>
                  <a:cubicBezTo>
                    <a:pt x="722426" y="191364"/>
                    <a:pt x="696268" y="137111"/>
                    <a:pt x="653067" y="9150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39A5DBA-55E1-A0EB-9793-C8237403DB10}"/>
                </a:ext>
              </a:extLst>
            </p:cNvPr>
            <p:cNvSpPr/>
            <p:nvPr/>
          </p:nvSpPr>
          <p:spPr>
            <a:xfrm rot="5400000">
              <a:off x="8284475" y="1547895"/>
              <a:ext cx="227466" cy="229534"/>
            </a:xfrm>
            <a:custGeom>
              <a:avLst/>
              <a:gdLst>
                <a:gd name="connsiteX0" fmla="*/ 18769 w 227466"/>
                <a:gd name="connsiteY0" fmla="*/ 226397 h 229534"/>
                <a:gd name="connsiteX1" fmla="*/ 54387 w 227466"/>
                <a:gd name="connsiteY1" fmla="*/ 192265 h 229534"/>
                <a:gd name="connsiteX2" fmla="*/ 216891 w 227466"/>
                <a:gd name="connsiteY2" fmla="*/ 29852 h 229534"/>
                <a:gd name="connsiteX3" fmla="*/ 225180 w 227466"/>
                <a:gd name="connsiteY3" fmla="*/ 20256 h 229534"/>
                <a:gd name="connsiteX4" fmla="*/ 223813 w 227466"/>
                <a:gd name="connsiteY4" fmla="*/ 3754 h 229534"/>
                <a:gd name="connsiteX5" fmla="*/ 207386 w 227466"/>
                <a:gd name="connsiteY5" fmla="*/ 2327 h 229534"/>
                <a:gd name="connsiteX6" fmla="*/ 199352 w 227466"/>
                <a:gd name="connsiteY6" fmla="*/ 9009 h 229534"/>
                <a:gd name="connsiteX7" fmla="*/ 9910 w 227466"/>
                <a:gd name="connsiteY7" fmla="*/ 198452 h 229534"/>
                <a:gd name="connsiteX8" fmla="*/ 4864 w 227466"/>
                <a:gd name="connsiteY8" fmla="*/ 203963 h 229534"/>
                <a:gd name="connsiteX9" fmla="*/ 6171 w 227466"/>
                <a:gd name="connsiteY9" fmla="*/ 225300 h 229534"/>
                <a:gd name="connsiteX10" fmla="*/ 8498 w 227466"/>
                <a:gd name="connsiteY10" fmla="*/ 229535 h 229534"/>
                <a:gd name="connsiteX11" fmla="*/ 17493 w 227466"/>
                <a:gd name="connsiteY11" fmla="*/ 229535 h 229534"/>
                <a:gd name="connsiteX12" fmla="*/ 18784 w 227466"/>
                <a:gd name="connsiteY12" fmla="*/ 226367 h 2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66" h="229534">
                  <a:moveTo>
                    <a:pt x="18769" y="226397"/>
                  </a:moveTo>
                  <a:cubicBezTo>
                    <a:pt x="31953" y="216396"/>
                    <a:pt x="42750" y="203873"/>
                    <a:pt x="54387" y="192265"/>
                  </a:cubicBezTo>
                  <a:cubicBezTo>
                    <a:pt x="108640" y="138222"/>
                    <a:pt x="162743" y="84014"/>
                    <a:pt x="216891" y="29852"/>
                  </a:cubicBezTo>
                  <a:cubicBezTo>
                    <a:pt x="219879" y="26848"/>
                    <a:pt x="223017" y="23980"/>
                    <a:pt x="225180" y="20256"/>
                  </a:cubicBezTo>
                  <a:cubicBezTo>
                    <a:pt x="228648" y="14310"/>
                    <a:pt x="228153" y="8138"/>
                    <a:pt x="223813" y="3754"/>
                  </a:cubicBezTo>
                  <a:cubicBezTo>
                    <a:pt x="219413" y="-691"/>
                    <a:pt x="213332" y="-1217"/>
                    <a:pt x="207386" y="2327"/>
                  </a:cubicBezTo>
                  <a:cubicBezTo>
                    <a:pt x="204367" y="4129"/>
                    <a:pt x="201830" y="6532"/>
                    <a:pt x="199352" y="9009"/>
                  </a:cubicBezTo>
                  <a:cubicBezTo>
                    <a:pt x="136210" y="72152"/>
                    <a:pt x="73052" y="135309"/>
                    <a:pt x="9910" y="198452"/>
                  </a:cubicBezTo>
                  <a:cubicBezTo>
                    <a:pt x="8153" y="200209"/>
                    <a:pt x="6396" y="201980"/>
                    <a:pt x="4864" y="203963"/>
                  </a:cubicBezTo>
                  <a:cubicBezTo>
                    <a:pt x="-1953" y="212807"/>
                    <a:pt x="-1683" y="217117"/>
                    <a:pt x="6171" y="225300"/>
                  </a:cubicBezTo>
                  <a:cubicBezTo>
                    <a:pt x="7312" y="226487"/>
                    <a:pt x="9189" y="227328"/>
                    <a:pt x="8498" y="229535"/>
                  </a:cubicBezTo>
                  <a:lnTo>
                    <a:pt x="17493" y="229535"/>
                  </a:lnTo>
                  <a:cubicBezTo>
                    <a:pt x="16937" y="228078"/>
                    <a:pt x="17808" y="227117"/>
                    <a:pt x="18784" y="22636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71B811-EA74-6D05-E98C-DBD8FF0111E2}"/>
                </a:ext>
              </a:extLst>
            </p:cNvPr>
            <p:cNvSpPr/>
            <p:nvPr/>
          </p:nvSpPr>
          <p:spPr>
            <a:xfrm rot="5400000">
              <a:off x="8283390" y="1546918"/>
              <a:ext cx="231752" cy="231773"/>
            </a:xfrm>
            <a:custGeom>
              <a:avLst/>
              <a:gdLst>
                <a:gd name="connsiteX0" fmla="*/ 223366 w 231752"/>
                <a:gd name="connsiteY0" fmla="*/ 29567 h 231773"/>
                <a:gd name="connsiteX1" fmla="*/ 229567 w 231752"/>
                <a:gd name="connsiteY1" fmla="*/ 22149 h 231773"/>
                <a:gd name="connsiteX2" fmla="*/ 229567 w 231752"/>
                <a:gd name="connsiteY2" fmla="*/ 7343 h 231773"/>
                <a:gd name="connsiteX3" fmla="*/ 216548 w 231752"/>
                <a:gd name="connsiteY3" fmla="*/ 1 h 231773"/>
                <a:gd name="connsiteX4" fmla="*/ 202613 w 231752"/>
                <a:gd name="connsiteY4" fmla="*/ 7824 h 231773"/>
                <a:gd name="connsiteX5" fmla="*/ 8411 w 231752"/>
                <a:gd name="connsiteY5" fmla="*/ 202132 h 231773"/>
                <a:gd name="connsiteX6" fmla="*/ 10483 w 231752"/>
                <a:gd name="connsiteY6" fmla="*/ 231743 h 231773"/>
                <a:gd name="connsiteX7" fmla="*/ 8156 w 231752"/>
                <a:gd name="connsiteY7" fmla="*/ 227509 h 231773"/>
                <a:gd name="connsiteX8" fmla="*/ 6849 w 231752"/>
                <a:gd name="connsiteY8" fmla="*/ 206171 h 231773"/>
                <a:gd name="connsiteX9" fmla="*/ 11895 w 231752"/>
                <a:gd name="connsiteY9" fmla="*/ 200660 h 231773"/>
                <a:gd name="connsiteX10" fmla="*/ 201337 w 231752"/>
                <a:gd name="connsiteY10" fmla="*/ 11218 h 231773"/>
                <a:gd name="connsiteX11" fmla="*/ 209371 w 231752"/>
                <a:gd name="connsiteY11" fmla="*/ 4535 h 231773"/>
                <a:gd name="connsiteX12" fmla="*/ 225798 w 231752"/>
                <a:gd name="connsiteY12" fmla="*/ 5962 h 231773"/>
                <a:gd name="connsiteX13" fmla="*/ 227165 w 231752"/>
                <a:gd name="connsiteY13" fmla="*/ 22465 h 231773"/>
                <a:gd name="connsiteX14" fmla="*/ 218876 w 231752"/>
                <a:gd name="connsiteY14" fmla="*/ 32060 h 231773"/>
                <a:gd name="connsiteX15" fmla="*/ 56372 w 231752"/>
                <a:gd name="connsiteY15" fmla="*/ 194473 h 231773"/>
                <a:gd name="connsiteX16" fmla="*/ 20754 w 231752"/>
                <a:gd name="connsiteY16" fmla="*/ 228605 h 231773"/>
                <a:gd name="connsiteX17" fmla="*/ 19463 w 231752"/>
                <a:gd name="connsiteY17" fmla="*/ 231773 h 231773"/>
                <a:gd name="connsiteX18" fmla="*/ 29584 w 231752"/>
                <a:gd name="connsiteY18" fmla="*/ 223304 h 231773"/>
                <a:gd name="connsiteX19" fmla="*/ 223336 w 231752"/>
                <a:gd name="connsiteY19" fmla="*/ 29612 h 23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1752" h="231773">
                  <a:moveTo>
                    <a:pt x="223366" y="29567"/>
                  </a:moveTo>
                  <a:cubicBezTo>
                    <a:pt x="225633" y="27285"/>
                    <a:pt x="227870" y="24852"/>
                    <a:pt x="229567" y="22149"/>
                  </a:cubicBezTo>
                  <a:cubicBezTo>
                    <a:pt x="232586" y="17344"/>
                    <a:pt x="232375" y="12314"/>
                    <a:pt x="229567" y="7343"/>
                  </a:cubicBezTo>
                  <a:cubicBezTo>
                    <a:pt x="226684" y="2238"/>
                    <a:pt x="221969" y="-44"/>
                    <a:pt x="216548" y="1"/>
                  </a:cubicBezTo>
                  <a:cubicBezTo>
                    <a:pt x="210752" y="46"/>
                    <a:pt x="206578" y="3845"/>
                    <a:pt x="202613" y="7824"/>
                  </a:cubicBezTo>
                  <a:cubicBezTo>
                    <a:pt x="137909" y="72618"/>
                    <a:pt x="73145" y="137367"/>
                    <a:pt x="8411" y="202132"/>
                  </a:cubicBezTo>
                  <a:cubicBezTo>
                    <a:pt x="-3407" y="213964"/>
                    <a:pt x="-2821" y="222058"/>
                    <a:pt x="10483" y="231743"/>
                  </a:cubicBezTo>
                  <a:cubicBezTo>
                    <a:pt x="11174" y="229536"/>
                    <a:pt x="9297" y="228695"/>
                    <a:pt x="8156" y="227509"/>
                  </a:cubicBezTo>
                  <a:cubicBezTo>
                    <a:pt x="302" y="219325"/>
                    <a:pt x="32" y="215015"/>
                    <a:pt x="6849" y="206171"/>
                  </a:cubicBezTo>
                  <a:cubicBezTo>
                    <a:pt x="8381" y="204189"/>
                    <a:pt x="10138" y="202417"/>
                    <a:pt x="11895" y="200660"/>
                  </a:cubicBezTo>
                  <a:cubicBezTo>
                    <a:pt x="75037" y="137503"/>
                    <a:pt x="138180" y="74360"/>
                    <a:pt x="201337" y="11218"/>
                  </a:cubicBezTo>
                  <a:cubicBezTo>
                    <a:pt x="203815" y="8740"/>
                    <a:pt x="206352" y="6352"/>
                    <a:pt x="209371" y="4535"/>
                  </a:cubicBezTo>
                  <a:cubicBezTo>
                    <a:pt x="215317" y="977"/>
                    <a:pt x="221414" y="1517"/>
                    <a:pt x="225798" y="5962"/>
                  </a:cubicBezTo>
                  <a:cubicBezTo>
                    <a:pt x="230138" y="10347"/>
                    <a:pt x="230633" y="16518"/>
                    <a:pt x="227165" y="22465"/>
                  </a:cubicBezTo>
                  <a:cubicBezTo>
                    <a:pt x="225002" y="26189"/>
                    <a:pt x="221864" y="29072"/>
                    <a:pt x="218876" y="32060"/>
                  </a:cubicBezTo>
                  <a:cubicBezTo>
                    <a:pt x="164728" y="86208"/>
                    <a:pt x="110640" y="140431"/>
                    <a:pt x="56372" y="194473"/>
                  </a:cubicBezTo>
                  <a:cubicBezTo>
                    <a:pt x="44720" y="206081"/>
                    <a:pt x="33938" y="218604"/>
                    <a:pt x="20754" y="228605"/>
                  </a:cubicBezTo>
                  <a:cubicBezTo>
                    <a:pt x="19778" y="229356"/>
                    <a:pt x="18907" y="230317"/>
                    <a:pt x="19463" y="231773"/>
                  </a:cubicBezTo>
                  <a:cubicBezTo>
                    <a:pt x="22856" y="228965"/>
                    <a:pt x="26490" y="226398"/>
                    <a:pt x="29584" y="223304"/>
                  </a:cubicBezTo>
                  <a:cubicBezTo>
                    <a:pt x="94213" y="158780"/>
                    <a:pt x="158782" y="94211"/>
                    <a:pt x="223336" y="29612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D866CFB-1B15-BC0A-82AB-DFAF36BD7148}"/>
                </a:ext>
              </a:extLst>
            </p:cNvPr>
            <p:cNvSpPr/>
            <p:nvPr/>
          </p:nvSpPr>
          <p:spPr>
            <a:xfrm rot="5400000">
              <a:off x="8300007" y="1780855"/>
              <a:ext cx="29721" cy="29825"/>
            </a:xfrm>
            <a:custGeom>
              <a:avLst/>
              <a:gdLst>
                <a:gd name="connsiteX0" fmla="*/ 15005 w 29721"/>
                <a:gd name="connsiteY0" fmla="*/ 0 h 29825"/>
                <a:gd name="connsiteX1" fmla="*/ 4 w 29721"/>
                <a:gd name="connsiteY1" fmla="*/ 14656 h 29825"/>
                <a:gd name="connsiteX2" fmla="*/ 15230 w 29721"/>
                <a:gd name="connsiteY2" fmla="*/ 29822 h 29825"/>
                <a:gd name="connsiteX3" fmla="*/ 29721 w 29721"/>
                <a:gd name="connsiteY3" fmla="*/ 14806 h 29825"/>
                <a:gd name="connsiteX4" fmla="*/ 15005 w 29721"/>
                <a:gd name="connsiteY4" fmla="*/ 0 h 2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29825">
                  <a:moveTo>
                    <a:pt x="15005" y="0"/>
                  </a:moveTo>
                  <a:cubicBezTo>
                    <a:pt x="7302" y="-45"/>
                    <a:pt x="184" y="6908"/>
                    <a:pt x="4" y="14656"/>
                  </a:cubicBezTo>
                  <a:cubicBezTo>
                    <a:pt x="-191" y="22614"/>
                    <a:pt x="7226" y="30002"/>
                    <a:pt x="15230" y="29822"/>
                  </a:cubicBezTo>
                  <a:cubicBezTo>
                    <a:pt x="23083" y="29642"/>
                    <a:pt x="29796" y="22689"/>
                    <a:pt x="29721" y="14806"/>
                  </a:cubicBezTo>
                  <a:cubicBezTo>
                    <a:pt x="29660" y="6878"/>
                    <a:pt x="22858" y="45"/>
                    <a:pt x="15005" y="0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46254-00AF-9F63-8FDD-90BAAA6DA2BC}"/>
              </a:ext>
            </a:extLst>
          </p:cNvPr>
          <p:cNvGrpSpPr/>
          <p:nvPr/>
        </p:nvGrpSpPr>
        <p:grpSpPr>
          <a:xfrm>
            <a:off x="5765105" y="4122116"/>
            <a:ext cx="628430" cy="627905"/>
            <a:chOff x="11026550" y="3411959"/>
            <a:chExt cx="1135218" cy="1134269"/>
          </a:xfrm>
          <a:solidFill>
            <a:schemeClr val="bg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6F729CA-67CA-A096-AFFC-D478A589969F}"/>
                </a:ext>
              </a:extLst>
            </p:cNvPr>
            <p:cNvSpPr/>
            <p:nvPr/>
          </p:nvSpPr>
          <p:spPr>
            <a:xfrm>
              <a:off x="11348053" y="4050107"/>
              <a:ext cx="491961" cy="496120"/>
            </a:xfrm>
            <a:custGeom>
              <a:avLst/>
              <a:gdLst>
                <a:gd name="connsiteX0" fmla="*/ 274150 w 491961"/>
                <a:gd name="connsiteY0" fmla="*/ 490521 h 496120"/>
                <a:gd name="connsiteX1" fmla="*/ 337969 w 491961"/>
                <a:gd name="connsiteY1" fmla="*/ 472655 h 496120"/>
                <a:gd name="connsiteX2" fmla="*/ 460691 w 491961"/>
                <a:gd name="connsiteY2" fmla="*/ 361785 h 496120"/>
                <a:gd name="connsiteX3" fmla="*/ 491386 w 491961"/>
                <a:gd name="connsiteY3" fmla="*/ 229938 h 496120"/>
                <a:gd name="connsiteX4" fmla="*/ 438232 w 491961"/>
                <a:gd name="connsiteY4" fmla="*/ 96047 h 496120"/>
                <a:gd name="connsiteX5" fmla="*/ 311067 w 491961"/>
                <a:gd name="connsiteY5" fmla="*/ 9827 h 496120"/>
                <a:gd name="connsiteX6" fmla="*/ 140258 w 491961"/>
                <a:gd name="connsiteY6" fmla="*/ 26775 h 496120"/>
                <a:gd name="connsiteX7" fmla="*/ 1774 w 491961"/>
                <a:gd name="connsiteY7" fmla="*/ 221820 h 496120"/>
                <a:gd name="connsiteX8" fmla="*/ 38099 w 491961"/>
                <a:gd name="connsiteY8" fmla="*/ 371622 h 496120"/>
                <a:gd name="connsiteX9" fmla="*/ 211633 w 491961"/>
                <a:gd name="connsiteY9" fmla="*/ 489365 h 496120"/>
                <a:gd name="connsiteX10" fmla="*/ 223870 w 491961"/>
                <a:gd name="connsiteY10" fmla="*/ 496121 h 496120"/>
                <a:gd name="connsiteX11" fmla="*/ 237173 w 491961"/>
                <a:gd name="connsiteY11" fmla="*/ 496121 h 496120"/>
                <a:gd name="connsiteX12" fmla="*/ 252699 w 491961"/>
                <a:gd name="connsiteY12" fmla="*/ 496121 h 496120"/>
                <a:gd name="connsiteX13" fmla="*/ 263780 w 491961"/>
                <a:gd name="connsiteY13" fmla="*/ 496121 h 496120"/>
                <a:gd name="connsiteX14" fmla="*/ 274120 w 491961"/>
                <a:gd name="connsiteY14" fmla="*/ 490521 h 496120"/>
                <a:gd name="connsiteX15" fmla="*/ 343866 w 491961"/>
                <a:gd name="connsiteY15" fmla="*/ 438138 h 496120"/>
                <a:gd name="connsiteX16" fmla="*/ 354828 w 491961"/>
                <a:gd name="connsiteY16" fmla="*/ 403383 h 496120"/>
                <a:gd name="connsiteX17" fmla="*/ 362057 w 491961"/>
                <a:gd name="connsiteY17" fmla="*/ 398406 h 496120"/>
                <a:gd name="connsiteX18" fmla="*/ 398560 w 491961"/>
                <a:gd name="connsiteY18" fmla="*/ 398465 h 496120"/>
                <a:gd name="connsiteX19" fmla="*/ 343836 w 491961"/>
                <a:gd name="connsiteY19" fmla="*/ 438108 h 496120"/>
                <a:gd name="connsiteX20" fmla="*/ 438084 w 491961"/>
                <a:gd name="connsiteY20" fmla="*/ 149111 h 496120"/>
                <a:gd name="connsiteX21" fmla="*/ 458943 w 491961"/>
                <a:gd name="connsiteY21" fmla="*/ 211598 h 496120"/>
                <a:gd name="connsiteX22" fmla="*/ 456661 w 491961"/>
                <a:gd name="connsiteY22" fmla="*/ 211035 h 496120"/>
                <a:gd name="connsiteX23" fmla="*/ 438084 w 491961"/>
                <a:gd name="connsiteY23" fmla="*/ 149111 h 496120"/>
                <a:gd name="connsiteX24" fmla="*/ 456276 w 491961"/>
                <a:gd name="connsiteY24" fmla="*/ 251863 h 496120"/>
                <a:gd name="connsiteX25" fmla="*/ 461165 w 491961"/>
                <a:gd name="connsiteY25" fmla="*/ 261848 h 496120"/>
                <a:gd name="connsiteX26" fmla="*/ 428929 w 491961"/>
                <a:gd name="connsiteY26" fmla="*/ 360541 h 496120"/>
                <a:gd name="connsiteX27" fmla="*/ 418885 w 491961"/>
                <a:gd name="connsiteY27" fmla="*/ 365340 h 496120"/>
                <a:gd name="connsiteX28" fmla="*/ 383301 w 491961"/>
                <a:gd name="connsiteY28" fmla="*/ 365281 h 496120"/>
                <a:gd name="connsiteX29" fmla="*/ 328844 w 491961"/>
                <a:gd name="connsiteY29" fmla="*/ 338615 h 496120"/>
                <a:gd name="connsiteX30" fmla="*/ 323866 w 491961"/>
                <a:gd name="connsiteY30" fmla="*/ 314172 h 496120"/>
                <a:gd name="connsiteX31" fmla="*/ 346177 w 491961"/>
                <a:gd name="connsiteY31" fmla="*/ 246085 h 496120"/>
                <a:gd name="connsiteX32" fmla="*/ 355747 w 491961"/>
                <a:gd name="connsiteY32" fmla="*/ 235182 h 496120"/>
                <a:gd name="connsiteX33" fmla="*/ 395893 w 491961"/>
                <a:gd name="connsiteY33" fmla="*/ 216990 h 496120"/>
                <a:gd name="connsiteX34" fmla="*/ 409848 w 491961"/>
                <a:gd name="connsiteY34" fmla="*/ 218057 h 496120"/>
                <a:gd name="connsiteX35" fmla="*/ 456276 w 491961"/>
                <a:gd name="connsiteY35" fmla="*/ 251863 h 496120"/>
                <a:gd name="connsiteX36" fmla="*/ 313793 w 491961"/>
                <a:gd name="connsiteY36" fmla="*/ 50033 h 496120"/>
                <a:gd name="connsiteX37" fmla="*/ 330562 w 491961"/>
                <a:gd name="connsiteY37" fmla="*/ 47900 h 496120"/>
                <a:gd name="connsiteX38" fmla="*/ 410026 w 491961"/>
                <a:gd name="connsiteY38" fmla="*/ 106328 h 496120"/>
                <a:gd name="connsiteX39" fmla="*/ 412604 w 491961"/>
                <a:gd name="connsiteY39" fmla="*/ 119009 h 496120"/>
                <a:gd name="connsiteX40" fmla="*/ 394204 w 491961"/>
                <a:gd name="connsiteY40" fmla="*/ 175658 h 496120"/>
                <a:gd name="connsiteX41" fmla="*/ 386175 w 491961"/>
                <a:gd name="connsiteY41" fmla="*/ 185258 h 496120"/>
                <a:gd name="connsiteX42" fmla="*/ 343925 w 491961"/>
                <a:gd name="connsiteY42" fmla="*/ 204250 h 496120"/>
                <a:gd name="connsiteX43" fmla="*/ 330977 w 491961"/>
                <a:gd name="connsiteY43" fmla="*/ 202650 h 496120"/>
                <a:gd name="connsiteX44" fmla="*/ 271009 w 491961"/>
                <a:gd name="connsiteY44" fmla="*/ 159155 h 496120"/>
                <a:gd name="connsiteX45" fmla="*/ 262624 w 491961"/>
                <a:gd name="connsiteY45" fmla="*/ 142889 h 496120"/>
                <a:gd name="connsiteX46" fmla="*/ 262772 w 491961"/>
                <a:gd name="connsiteY46" fmla="*/ 119661 h 496120"/>
                <a:gd name="connsiteX47" fmla="*/ 288816 w 491961"/>
                <a:gd name="connsiteY47" fmla="*/ 68225 h 496120"/>
                <a:gd name="connsiteX48" fmla="*/ 313822 w 491961"/>
                <a:gd name="connsiteY48" fmla="*/ 50033 h 496120"/>
                <a:gd name="connsiteX49" fmla="*/ 313763 w 491961"/>
                <a:gd name="connsiteY49" fmla="*/ 239419 h 496120"/>
                <a:gd name="connsiteX50" fmla="*/ 291571 w 491961"/>
                <a:gd name="connsiteY50" fmla="*/ 307594 h 496120"/>
                <a:gd name="connsiteX51" fmla="*/ 281409 w 491961"/>
                <a:gd name="connsiteY51" fmla="*/ 314527 h 496120"/>
                <a:gd name="connsiteX52" fmla="*/ 243425 w 491961"/>
                <a:gd name="connsiteY52" fmla="*/ 314409 h 496120"/>
                <a:gd name="connsiteX53" fmla="*/ 204019 w 491961"/>
                <a:gd name="connsiteY53" fmla="*/ 312157 h 496120"/>
                <a:gd name="connsiteX54" fmla="*/ 189886 w 491961"/>
                <a:gd name="connsiteY54" fmla="*/ 273670 h 496120"/>
                <a:gd name="connsiteX55" fmla="*/ 179694 w 491961"/>
                <a:gd name="connsiteY55" fmla="*/ 243360 h 496120"/>
                <a:gd name="connsiteX56" fmla="*/ 184938 w 491961"/>
                <a:gd name="connsiteY56" fmla="*/ 226145 h 496120"/>
                <a:gd name="connsiteX57" fmla="*/ 238714 w 491961"/>
                <a:gd name="connsiteY57" fmla="*/ 187273 h 496120"/>
                <a:gd name="connsiteX58" fmla="*/ 253024 w 491961"/>
                <a:gd name="connsiteY58" fmla="*/ 186740 h 496120"/>
                <a:gd name="connsiteX59" fmla="*/ 309319 w 491961"/>
                <a:gd name="connsiteY59" fmla="*/ 227775 h 496120"/>
                <a:gd name="connsiteX60" fmla="*/ 313763 w 491961"/>
                <a:gd name="connsiteY60" fmla="*/ 239419 h 496120"/>
                <a:gd name="connsiteX61" fmla="*/ 279898 w 491961"/>
                <a:gd name="connsiteY61" fmla="*/ 33501 h 496120"/>
                <a:gd name="connsiteX62" fmla="*/ 248521 w 491961"/>
                <a:gd name="connsiteY62" fmla="*/ 56552 h 496120"/>
                <a:gd name="connsiteX63" fmla="*/ 240788 w 491961"/>
                <a:gd name="connsiteY63" fmla="*/ 54389 h 496120"/>
                <a:gd name="connsiteX64" fmla="*/ 212285 w 491961"/>
                <a:gd name="connsiteY64" fmla="*/ 33649 h 496120"/>
                <a:gd name="connsiteX65" fmla="*/ 279898 w 491961"/>
                <a:gd name="connsiteY65" fmla="*/ 33501 h 496120"/>
                <a:gd name="connsiteX66" fmla="*/ 94453 w 491961"/>
                <a:gd name="connsiteY66" fmla="*/ 92758 h 496120"/>
                <a:gd name="connsiteX67" fmla="*/ 162154 w 491961"/>
                <a:gd name="connsiteY67" fmla="*/ 47663 h 496120"/>
                <a:gd name="connsiteX68" fmla="*/ 177946 w 491961"/>
                <a:gd name="connsiteY68" fmla="*/ 49708 h 496120"/>
                <a:gd name="connsiteX69" fmla="*/ 220907 w 491961"/>
                <a:gd name="connsiteY69" fmla="*/ 80817 h 496120"/>
                <a:gd name="connsiteX70" fmla="*/ 229618 w 491961"/>
                <a:gd name="connsiteY70" fmla="*/ 98032 h 496120"/>
                <a:gd name="connsiteX71" fmla="*/ 229470 w 491961"/>
                <a:gd name="connsiteY71" fmla="*/ 120164 h 496120"/>
                <a:gd name="connsiteX72" fmla="*/ 203011 w 491961"/>
                <a:gd name="connsiteY72" fmla="*/ 172607 h 496120"/>
                <a:gd name="connsiteX73" fmla="*/ 162717 w 491961"/>
                <a:gd name="connsiteY73" fmla="*/ 201732 h 496120"/>
                <a:gd name="connsiteX74" fmla="*/ 145828 w 491961"/>
                <a:gd name="connsiteY74" fmla="*/ 203154 h 496120"/>
                <a:gd name="connsiteX75" fmla="*/ 101208 w 491961"/>
                <a:gd name="connsiteY75" fmla="*/ 180547 h 496120"/>
                <a:gd name="connsiteX76" fmla="*/ 84290 w 491961"/>
                <a:gd name="connsiteY76" fmla="*/ 134356 h 496120"/>
                <a:gd name="connsiteX77" fmla="*/ 94453 w 491961"/>
                <a:gd name="connsiteY77" fmla="*/ 92728 h 496120"/>
                <a:gd name="connsiteX78" fmla="*/ 54306 w 491961"/>
                <a:gd name="connsiteY78" fmla="*/ 148578 h 496120"/>
                <a:gd name="connsiteX79" fmla="*/ 65891 w 491961"/>
                <a:gd name="connsiteY79" fmla="*/ 183303 h 496120"/>
                <a:gd name="connsiteX80" fmla="*/ 63787 w 491961"/>
                <a:gd name="connsiteY80" fmla="*/ 190917 h 496120"/>
                <a:gd name="connsiteX81" fmla="*/ 33181 w 491961"/>
                <a:gd name="connsiteY81" fmla="*/ 212901 h 496120"/>
                <a:gd name="connsiteX82" fmla="*/ 54335 w 491961"/>
                <a:gd name="connsiteY82" fmla="*/ 148578 h 496120"/>
                <a:gd name="connsiteX83" fmla="*/ 94897 w 491961"/>
                <a:gd name="connsiteY83" fmla="*/ 399413 h 496120"/>
                <a:gd name="connsiteX84" fmla="*/ 97415 w 491961"/>
                <a:gd name="connsiteY84" fmla="*/ 398613 h 496120"/>
                <a:gd name="connsiteX85" fmla="*/ 134036 w 491961"/>
                <a:gd name="connsiteY85" fmla="*/ 400213 h 496120"/>
                <a:gd name="connsiteX86" fmla="*/ 148554 w 491961"/>
                <a:gd name="connsiteY86" fmla="*/ 438167 h 496120"/>
                <a:gd name="connsiteX87" fmla="*/ 94867 w 491961"/>
                <a:gd name="connsiteY87" fmla="*/ 399443 h 496120"/>
                <a:gd name="connsiteX88" fmla="*/ 102600 w 491961"/>
                <a:gd name="connsiteY88" fmla="*/ 365251 h 496120"/>
                <a:gd name="connsiteX89" fmla="*/ 90453 w 491961"/>
                <a:gd name="connsiteY89" fmla="*/ 365370 h 496120"/>
                <a:gd name="connsiteX90" fmla="*/ 53002 w 491961"/>
                <a:gd name="connsiteY90" fmla="*/ 342793 h 496120"/>
                <a:gd name="connsiteX91" fmla="*/ 31166 w 491961"/>
                <a:gd name="connsiteY91" fmla="*/ 264574 h 496120"/>
                <a:gd name="connsiteX92" fmla="*/ 37358 w 491961"/>
                <a:gd name="connsiteY92" fmla="*/ 250885 h 496120"/>
                <a:gd name="connsiteX93" fmla="*/ 81149 w 491961"/>
                <a:gd name="connsiteY93" fmla="*/ 219064 h 496120"/>
                <a:gd name="connsiteX94" fmla="*/ 96971 w 491961"/>
                <a:gd name="connsiteY94" fmla="*/ 217050 h 496120"/>
                <a:gd name="connsiteX95" fmla="*/ 141740 w 491961"/>
                <a:gd name="connsiteY95" fmla="*/ 239567 h 496120"/>
                <a:gd name="connsiteX96" fmla="*/ 158687 w 491961"/>
                <a:gd name="connsiteY96" fmla="*/ 285491 h 496120"/>
                <a:gd name="connsiteX97" fmla="*/ 168702 w 491961"/>
                <a:gd name="connsiteY97" fmla="*/ 315831 h 496120"/>
                <a:gd name="connsiteX98" fmla="*/ 165028 w 491961"/>
                <a:gd name="connsiteY98" fmla="*/ 336482 h 496120"/>
                <a:gd name="connsiteX99" fmla="*/ 102541 w 491961"/>
                <a:gd name="connsiteY99" fmla="*/ 365251 h 496120"/>
                <a:gd name="connsiteX100" fmla="*/ 246595 w 491961"/>
                <a:gd name="connsiteY100" fmla="*/ 461959 h 496120"/>
                <a:gd name="connsiteX101" fmla="*/ 195397 w 491961"/>
                <a:gd name="connsiteY101" fmla="*/ 456004 h 496120"/>
                <a:gd name="connsiteX102" fmla="*/ 186420 w 491961"/>
                <a:gd name="connsiteY102" fmla="*/ 447767 h 496120"/>
                <a:gd name="connsiteX103" fmla="*/ 168405 w 491961"/>
                <a:gd name="connsiteY103" fmla="*/ 392184 h 496120"/>
                <a:gd name="connsiteX104" fmla="*/ 170657 w 491961"/>
                <a:gd name="connsiteY104" fmla="*/ 380451 h 496120"/>
                <a:gd name="connsiteX105" fmla="*/ 171368 w 491961"/>
                <a:gd name="connsiteY105" fmla="*/ 379621 h 496120"/>
                <a:gd name="connsiteX106" fmla="*/ 199486 w 491961"/>
                <a:gd name="connsiteY106" fmla="*/ 349193 h 496120"/>
                <a:gd name="connsiteX107" fmla="*/ 239840 w 491961"/>
                <a:gd name="connsiteY107" fmla="*/ 347711 h 496120"/>
                <a:gd name="connsiteX108" fmla="*/ 253113 w 491961"/>
                <a:gd name="connsiteY108" fmla="*/ 347711 h 496120"/>
                <a:gd name="connsiteX109" fmla="*/ 293408 w 491961"/>
                <a:gd name="connsiteY109" fmla="*/ 349459 h 496120"/>
                <a:gd name="connsiteX110" fmla="*/ 320755 w 491961"/>
                <a:gd name="connsiteY110" fmla="*/ 379236 h 496120"/>
                <a:gd name="connsiteX111" fmla="*/ 323718 w 491961"/>
                <a:gd name="connsiteY111" fmla="*/ 392925 h 496120"/>
                <a:gd name="connsiteX112" fmla="*/ 305971 w 491961"/>
                <a:gd name="connsiteY112" fmla="*/ 447441 h 496120"/>
                <a:gd name="connsiteX113" fmla="*/ 296164 w 491961"/>
                <a:gd name="connsiteY113" fmla="*/ 456181 h 496120"/>
                <a:gd name="connsiteX114" fmla="*/ 246595 w 491961"/>
                <a:gd name="connsiteY114" fmla="*/ 461989 h 4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91961" h="496120">
                  <a:moveTo>
                    <a:pt x="274150" y="490521"/>
                  </a:moveTo>
                  <a:cubicBezTo>
                    <a:pt x="296164" y="487114"/>
                    <a:pt x="317555" y="481662"/>
                    <a:pt x="337969" y="472655"/>
                  </a:cubicBezTo>
                  <a:cubicBezTo>
                    <a:pt x="391093" y="449219"/>
                    <a:pt x="431951" y="412153"/>
                    <a:pt x="460691" y="361785"/>
                  </a:cubicBezTo>
                  <a:cubicBezTo>
                    <a:pt x="484009" y="320927"/>
                    <a:pt x="494645" y="276929"/>
                    <a:pt x="491386" y="229938"/>
                  </a:cubicBezTo>
                  <a:cubicBezTo>
                    <a:pt x="487920" y="179747"/>
                    <a:pt x="469135" y="135304"/>
                    <a:pt x="438232" y="96047"/>
                  </a:cubicBezTo>
                  <a:cubicBezTo>
                    <a:pt x="405078" y="53944"/>
                    <a:pt x="362650" y="24997"/>
                    <a:pt x="311067" y="9827"/>
                  </a:cubicBezTo>
                  <a:cubicBezTo>
                    <a:pt x="251869" y="-7564"/>
                    <a:pt x="194478" y="-1846"/>
                    <a:pt x="140258" y="26775"/>
                  </a:cubicBezTo>
                  <a:cubicBezTo>
                    <a:pt x="61624" y="68285"/>
                    <a:pt x="13152" y="132845"/>
                    <a:pt x="1774" y="221820"/>
                  </a:cubicBezTo>
                  <a:cubicBezTo>
                    <a:pt x="-5099" y="275625"/>
                    <a:pt x="8204" y="326083"/>
                    <a:pt x="38099" y="371622"/>
                  </a:cubicBezTo>
                  <a:cubicBezTo>
                    <a:pt x="79579" y="434819"/>
                    <a:pt x="136258" y="475884"/>
                    <a:pt x="211633" y="489365"/>
                  </a:cubicBezTo>
                  <a:cubicBezTo>
                    <a:pt x="216107" y="490165"/>
                    <a:pt x="222507" y="489039"/>
                    <a:pt x="223870" y="496121"/>
                  </a:cubicBezTo>
                  <a:lnTo>
                    <a:pt x="237173" y="496121"/>
                  </a:lnTo>
                  <a:cubicBezTo>
                    <a:pt x="242358" y="492447"/>
                    <a:pt x="247514" y="492625"/>
                    <a:pt x="252699" y="496121"/>
                  </a:cubicBezTo>
                  <a:lnTo>
                    <a:pt x="263780" y="496121"/>
                  </a:lnTo>
                  <a:cubicBezTo>
                    <a:pt x="264787" y="489839"/>
                    <a:pt x="270298" y="491114"/>
                    <a:pt x="274120" y="490521"/>
                  </a:cubicBezTo>
                  <a:close/>
                  <a:moveTo>
                    <a:pt x="343866" y="438138"/>
                  </a:moveTo>
                  <a:cubicBezTo>
                    <a:pt x="347865" y="425605"/>
                    <a:pt x="351510" y="414553"/>
                    <a:pt x="354828" y="403383"/>
                  </a:cubicBezTo>
                  <a:cubicBezTo>
                    <a:pt x="356013" y="399443"/>
                    <a:pt x="358206" y="398346"/>
                    <a:pt x="362057" y="398406"/>
                  </a:cubicBezTo>
                  <a:cubicBezTo>
                    <a:pt x="373376" y="398584"/>
                    <a:pt x="384664" y="398465"/>
                    <a:pt x="398560" y="398465"/>
                  </a:cubicBezTo>
                  <a:cubicBezTo>
                    <a:pt x="381405" y="415294"/>
                    <a:pt x="364546" y="427916"/>
                    <a:pt x="343836" y="438108"/>
                  </a:cubicBezTo>
                  <a:close/>
                  <a:moveTo>
                    <a:pt x="438084" y="149111"/>
                  </a:moveTo>
                  <a:cubicBezTo>
                    <a:pt x="449106" y="168962"/>
                    <a:pt x="454973" y="189525"/>
                    <a:pt x="458943" y="211598"/>
                  </a:cubicBezTo>
                  <a:cubicBezTo>
                    <a:pt x="457372" y="211213"/>
                    <a:pt x="456958" y="211213"/>
                    <a:pt x="456661" y="211035"/>
                  </a:cubicBezTo>
                  <a:cubicBezTo>
                    <a:pt x="434025" y="196438"/>
                    <a:pt x="427833" y="175797"/>
                    <a:pt x="438084" y="149111"/>
                  </a:cubicBezTo>
                  <a:close/>
                  <a:moveTo>
                    <a:pt x="456276" y="251863"/>
                  </a:moveTo>
                  <a:cubicBezTo>
                    <a:pt x="460069" y="254530"/>
                    <a:pt x="461521" y="257255"/>
                    <a:pt x="461165" y="261848"/>
                  </a:cubicBezTo>
                  <a:cubicBezTo>
                    <a:pt x="458380" y="297372"/>
                    <a:pt x="447625" y="330201"/>
                    <a:pt x="428929" y="360541"/>
                  </a:cubicBezTo>
                  <a:cubicBezTo>
                    <a:pt x="426322" y="364777"/>
                    <a:pt x="423181" y="365400"/>
                    <a:pt x="418885" y="365340"/>
                  </a:cubicBezTo>
                  <a:cubicBezTo>
                    <a:pt x="408574" y="365163"/>
                    <a:pt x="398234" y="365281"/>
                    <a:pt x="383301" y="365281"/>
                  </a:cubicBezTo>
                  <a:cubicBezTo>
                    <a:pt x="360932" y="372451"/>
                    <a:pt x="343629" y="359711"/>
                    <a:pt x="328844" y="338615"/>
                  </a:cubicBezTo>
                  <a:cubicBezTo>
                    <a:pt x="323007" y="330290"/>
                    <a:pt x="320192" y="324216"/>
                    <a:pt x="323866" y="314172"/>
                  </a:cubicBezTo>
                  <a:cubicBezTo>
                    <a:pt x="332044" y="291743"/>
                    <a:pt x="338977" y="268870"/>
                    <a:pt x="346177" y="246085"/>
                  </a:cubicBezTo>
                  <a:cubicBezTo>
                    <a:pt x="347836" y="240841"/>
                    <a:pt x="350384" y="237404"/>
                    <a:pt x="355747" y="235182"/>
                  </a:cubicBezTo>
                  <a:cubicBezTo>
                    <a:pt x="369316" y="229523"/>
                    <a:pt x="382649" y="223301"/>
                    <a:pt x="395893" y="216990"/>
                  </a:cubicBezTo>
                  <a:cubicBezTo>
                    <a:pt x="400989" y="214561"/>
                    <a:pt x="404930" y="214294"/>
                    <a:pt x="409848" y="218057"/>
                  </a:cubicBezTo>
                  <a:cubicBezTo>
                    <a:pt x="425048" y="229701"/>
                    <a:pt x="440603" y="240871"/>
                    <a:pt x="456276" y="251863"/>
                  </a:cubicBezTo>
                  <a:close/>
                  <a:moveTo>
                    <a:pt x="313793" y="50033"/>
                  </a:moveTo>
                  <a:cubicBezTo>
                    <a:pt x="319303" y="45441"/>
                    <a:pt x="323896" y="44997"/>
                    <a:pt x="330562" y="47900"/>
                  </a:cubicBezTo>
                  <a:cubicBezTo>
                    <a:pt x="361495" y="61411"/>
                    <a:pt x="387894" y="80877"/>
                    <a:pt x="410026" y="106328"/>
                  </a:cubicBezTo>
                  <a:cubicBezTo>
                    <a:pt x="413611" y="110446"/>
                    <a:pt x="414382" y="113794"/>
                    <a:pt x="412604" y="119009"/>
                  </a:cubicBezTo>
                  <a:cubicBezTo>
                    <a:pt x="406145" y="137793"/>
                    <a:pt x="400249" y="156755"/>
                    <a:pt x="394204" y="175658"/>
                  </a:cubicBezTo>
                  <a:cubicBezTo>
                    <a:pt x="392812" y="179984"/>
                    <a:pt x="390827" y="183303"/>
                    <a:pt x="386175" y="185258"/>
                  </a:cubicBezTo>
                  <a:cubicBezTo>
                    <a:pt x="371953" y="191273"/>
                    <a:pt x="357791" y="197465"/>
                    <a:pt x="343925" y="204250"/>
                  </a:cubicBezTo>
                  <a:cubicBezTo>
                    <a:pt x="338681" y="206828"/>
                    <a:pt x="335214" y="205761"/>
                    <a:pt x="330977" y="202650"/>
                  </a:cubicBezTo>
                  <a:cubicBezTo>
                    <a:pt x="311096" y="187984"/>
                    <a:pt x="291245" y="173318"/>
                    <a:pt x="271009" y="159155"/>
                  </a:cubicBezTo>
                  <a:cubicBezTo>
                    <a:pt x="264935" y="154918"/>
                    <a:pt x="261972" y="150445"/>
                    <a:pt x="262624" y="142889"/>
                  </a:cubicBezTo>
                  <a:cubicBezTo>
                    <a:pt x="263306" y="135215"/>
                    <a:pt x="262772" y="127394"/>
                    <a:pt x="262772" y="119661"/>
                  </a:cubicBezTo>
                  <a:cubicBezTo>
                    <a:pt x="255158" y="94239"/>
                    <a:pt x="268520" y="79780"/>
                    <a:pt x="288816" y="68225"/>
                  </a:cubicBezTo>
                  <a:cubicBezTo>
                    <a:pt x="297734" y="63159"/>
                    <a:pt x="305911" y="56641"/>
                    <a:pt x="313822" y="50033"/>
                  </a:cubicBezTo>
                  <a:close/>
                  <a:moveTo>
                    <a:pt x="313763" y="239419"/>
                  </a:moveTo>
                  <a:cubicBezTo>
                    <a:pt x="305882" y="261996"/>
                    <a:pt x="298504" y="284721"/>
                    <a:pt x="291571" y="307594"/>
                  </a:cubicBezTo>
                  <a:cubicBezTo>
                    <a:pt x="289764" y="313520"/>
                    <a:pt x="286890" y="314705"/>
                    <a:pt x="281409" y="314527"/>
                  </a:cubicBezTo>
                  <a:cubicBezTo>
                    <a:pt x="269616" y="314172"/>
                    <a:pt x="257795" y="314409"/>
                    <a:pt x="243425" y="314409"/>
                  </a:cubicBezTo>
                  <a:cubicBezTo>
                    <a:pt x="231662" y="313579"/>
                    <a:pt x="213826" y="320068"/>
                    <a:pt x="204019" y="312157"/>
                  </a:cubicBezTo>
                  <a:cubicBezTo>
                    <a:pt x="194893" y="304780"/>
                    <a:pt x="194271" y="286914"/>
                    <a:pt x="189886" y="273670"/>
                  </a:cubicBezTo>
                  <a:cubicBezTo>
                    <a:pt x="186538" y="263537"/>
                    <a:pt x="183694" y="253226"/>
                    <a:pt x="179694" y="243360"/>
                  </a:cubicBezTo>
                  <a:cubicBezTo>
                    <a:pt x="176553" y="235627"/>
                    <a:pt x="177857" y="230975"/>
                    <a:pt x="184938" y="226145"/>
                  </a:cubicBezTo>
                  <a:cubicBezTo>
                    <a:pt x="203189" y="213672"/>
                    <a:pt x="221026" y="200546"/>
                    <a:pt x="238714" y="187273"/>
                  </a:cubicBezTo>
                  <a:cubicBezTo>
                    <a:pt x="243840" y="183421"/>
                    <a:pt x="247336" y="182384"/>
                    <a:pt x="253024" y="186740"/>
                  </a:cubicBezTo>
                  <a:cubicBezTo>
                    <a:pt x="271483" y="200813"/>
                    <a:pt x="290445" y="214264"/>
                    <a:pt x="309319" y="227775"/>
                  </a:cubicBezTo>
                  <a:cubicBezTo>
                    <a:pt x="313615" y="230856"/>
                    <a:pt x="315867" y="233345"/>
                    <a:pt x="313763" y="239419"/>
                  </a:cubicBezTo>
                  <a:close/>
                  <a:moveTo>
                    <a:pt x="279898" y="33501"/>
                  </a:moveTo>
                  <a:cubicBezTo>
                    <a:pt x="268579" y="41826"/>
                    <a:pt x="258595" y="49263"/>
                    <a:pt x="248521" y="56552"/>
                  </a:cubicBezTo>
                  <a:cubicBezTo>
                    <a:pt x="245262" y="58922"/>
                    <a:pt x="243040" y="56018"/>
                    <a:pt x="240788" y="54389"/>
                  </a:cubicBezTo>
                  <a:cubicBezTo>
                    <a:pt x="231840" y="47989"/>
                    <a:pt x="223011" y="41471"/>
                    <a:pt x="212285" y="33649"/>
                  </a:cubicBezTo>
                  <a:cubicBezTo>
                    <a:pt x="235395" y="29530"/>
                    <a:pt x="256461" y="29738"/>
                    <a:pt x="279898" y="33501"/>
                  </a:cubicBezTo>
                  <a:close/>
                  <a:moveTo>
                    <a:pt x="94453" y="92758"/>
                  </a:moveTo>
                  <a:cubicBezTo>
                    <a:pt x="115133" y="74595"/>
                    <a:pt x="136881" y="58774"/>
                    <a:pt x="162154" y="47663"/>
                  </a:cubicBezTo>
                  <a:cubicBezTo>
                    <a:pt x="168642" y="44819"/>
                    <a:pt x="172731" y="45737"/>
                    <a:pt x="177946" y="49708"/>
                  </a:cubicBezTo>
                  <a:cubicBezTo>
                    <a:pt x="192019" y="60403"/>
                    <a:pt x="206211" y="71010"/>
                    <a:pt x="220907" y="80817"/>
                  </a:cubicBezTo>
                  <a:cubicBezTo>
                    <a:pt x="227574" y="85262"/>
                    <a:pt x="230299" y="90180"/>
                    <a:pt x="229618" y="98032"/>
                  </a:cubicBezTo>
                  <a:cubicBezTo>
                    <a:pt x="228996" y="105350"/>
                    <a:pt x="229470" y="112787"/>
                    <a:pt x="229470" y="120164"/>
                  </a:cubicBezTo>
                  <a:cubicBezTo>
                    <a:pt x="236669" y="145734"/>
                    <a:pt x="223751" y="160518"/>
                    <a:pt x="203011" y="172607"/>
                  </a:cubicBezTo>
                  <a:cubicBezTo>
                    <a:pt x="188760" y="180903"/>
                    <a:pt x="175694" y="191421"/>
                    <a:pt x="162717" y="201732"/>
                  </a:cubicBezTo>
                  <a:cubicBezTo>
                    <a:pt x="156821" y="206413"/>
                    <a:pt x="152050" y="206472"/>
                    <a:pt x="145828" y="203154"/>
                  </a:cubicBezTo>
                  <a:cubicBezTo>
                    <a:pt x="130955" y="195243"/>
                    <a:pt x="111222" y="192991"/>
                    <a:pt x="101208" y="180547"/>
                  </a:cubicBezTo>
                  <a:cubicBezTo>
                    <a:pt x="91490" y="168488"/>
                    <a:pt x="91105" y="149319"/>
                    <a:pt x="84290" y="134356"/>
                  </a:cubicBezTo>
                  <a:cubicBezTo>
                    <a:pt x="76290" y="116846"/>
                    <a:pt x="80468" y="105024"/>
                    <a:pt x="94453" y="92728"/>
                  </a:cubicBezTo>
                  <a:close/>
                  <a:moveTo>
                    <a:pt x="54306" y="148578"/>
                  </a:moveTo>
                  <a:cubicBezTo>
                    <a:pt x="58543" y="161289"/>
                    <a:pt x="62157" y="172310"/>
                    <a:pt x="65891" y="183303"/>
                  </a:cubicBezTo>
                  <a:cubicBezTo>
                    <a:pt x="66928" y="186384"/>
                    <a:pt x="66898" y="188754"/>
                    <a:pt x="63787" y="190917"/>
                  </a:cubicBezTo>
                  <a:cubicBezTo>
                    <a:pt x="53891" y="197791"/>
                    <a:pt x="44173" y="204961"/>
                    <a:pt x="33181" y="212901"/>
                  </a:cubicBezTo>
                  <a:cubicBezTo>
                    <a:pt x="37003" y="189821"/>
                    <a:pt x="43225" y="169348"/>
                    <a:pt x="54335" y="148578"/>
                  </a:cubicBezTo>
                  <a:close/>
                  <a:moveTo>
                    <a:pt x="94897" y="399413"/>
                  </a:moveTo>
                  <a:cubicBezTo>
                    <a:pt x="96793" y="398791"/>
                    <a:pt x="97119" y="398613"/>
                    <a:pt x="97415" y="398613"/>
                  </a:cubicBezTo>
                  <a:cubicBezTo>
                    <a:pt x="109889" y="398732"/>
                    <a:pt x="125474" y="394347"/>
                    <a:pt x="134036" y="400213"/>
                  </a:cubicBezTo>
                  <a:cubicBezTo>
                    <a:pt x="143636" y="406791"/>
                    <a:pt x="143340" y="423827"/>
                    <a:pt x="148554" y="438167"/>
                  </a:cubicBezTo>
                  <a:cubicBezTo>
                    <a:pt x="127607" y="427975"/>
                    <a:pt x="110778" y="415383"/>
                    <a:pt x="94867" y="399443"/>
                  </a:cubicBezTo>
                  <a:close/>
                  <a:moveTo>
                    <a:pt x="102600" y="365251"/>
                  </a:moveTo>
                  <a:cubicBezTo>
                    <a:pt x="98541" y="365251"/>
                    <a:pt x="94334" y="364570"/>
                    <a:pt x="90453" y="365370"/>
                  </a:cubicBezTo>
                  <a:cubicBezTo>
                    <a:pt x="70779" y="369459"/>
                    <a:pt x="60646" y="360096"/>
                    <a:pt x="53002" y="342793"/>
                  </a:cubicBezTo>
                  <a:cubicBezTo>
                    <a:pt x="41891" y="317609"/>
                    <a:pt x="33862" y="291950"/>
                    <a:pt x="31166" y="264574"/>
                  </a:cubicBezTo>
                  <a:cubicBezTo>
                    <a:pt x="30573" y="258529"/>
                    <a:pt x="31996" y="254559"/>
                    <a:pt x="37358" y="250885"/>
                  </a:cubicBezTo>
                  <a:cubicBezTo>
                    <a:pt x="52261" y="240723"/>
                    <a:pt x="66779" y="229997"/>
                    <a:pt x="81149" y="219064"/>
                  </a:cubicBezTo>
                  <a:cubicBezTo>
                    <a:pt x="86364" y="215124"/>
                    <a:pt x="90690" y="213879"/>
                    <a:pt x="96971" y="217050"/>
                  </a:cubicBezTo>
                  <a:cubicBezTo>
                    <a:pt x="112052" y="224664"/>
                    <a:pt x="131222" y="228071"/>
                    <a:pt x="141740" y="239567"/>
                  </a:cubicBezTo>
                  <a:cubicBezTo>
                    <a:pt x="151932" y="250708"/>
                    <a:pt x="153443" y="269818"/>
                    <a:pt x="158687" y="285491"/>
                  </a:cubicBezTo>
                  <a:cubicBezTo>
                    <a:pt x="162065" y="295595"/>
                    <a:pt x="164672" y="306024"/>
                    <a:pt x="168702" y="315831"/>
                  </a:cubicBezTo>
                  <a:cubicBezTo>
                    <a:pt x="172079" y="324009"/>
                    <a:pt x="170124" y="329371"/>
                    <a:pt x="165028" y="336482"/>
                  </a:cubicBezTo>
                  <a:cubicBezTo>
                    <a:pt x="149413" y="358289"/>
                    <a:pt x="131725" y="373725"/>
                    <a:pt x="102541" y="365251"/>
                  </a:cubicBezTo>
                  <a:close/>
                  <a:moveTo>
                    <a:pt x="246595" y="461959"/>
                  </a:moveTo>
                  <a:cubicBezTo>
                    <a:pt x="228788" y="461544"/>
                    <a:pt x="211989" y="459796"/>
                    <a:pt x="195397" y="456004"/>
                  </a:cubicBezTo>
                  <a:cubicBezTo>
                    <a:pt x="190567" y="454907"/>
                    <a:pt x="187901" y="452567"/>
                    <a:pt x="186420" y="447767"/>
                  </a:cubicBezTo>
                  <a:cubicBezTo>
                    <a:pt x="180672" y="429160"/>
                    <a:pt x="174716" y="410613"/>
                    <a:pt x="168405" y="392184"/>
                  </a:cubicBezTo>
                  <a:cubicBezTo>
                    <a:pt x="166776" y="387414"/>
                    <a:pt x="166776" y="383769"/>
                    <a:pt x="170657" y="380451"/>
                  </a:cubicBezTo>
                  <a:cubicBezTo>
                    <a:pt x="170924" y="380214"/>
                    <a:pt x="171131" y="379888"/>
                    <a:pt x="171368" y="379621"/>
                  </a:cubicBezTo>
                  <a:cubicBezTo>
                    <a:pt x="180553" y="369103"/>
                    <a:pt x="187901" y="354674"/>
                    <a:pt x="199486" y="349193"/>
                  </a:cubicBezTo>
                  <a:cubicBezTo>
                    <a:pt x="210656" y="343889"/>
                    <a:pt x="226211" y="347830"/>
                    <a:pt x="239840" y="347711"/>
                  </a:cubicBezTo>
                  <a:cubicBezTo>
                    <a:pt x="244254" y="347682"/>
                    <a:pt x="248699" y="347652"/>
                    <a:pt x="253113" y="347711"/>
                  </a:cubicBezTo>
                  <a:cubicBezTo>
                    <a:pt x="266713" y="347889"/>
                    <a:pt x="282179" y="344186"/>
                    <a:pt x="293408" y="349459"/>
                  </a:cubicBezTo>
                  <a:cubicBezTo>
                    <a:pt x="304667" y="354733"/>
                    <a:pt x="311541" y="369192"/>
                    <a:pt x="320755" y="379236"/>
                  </a:cubicBezTo>
                  <a:cubicBezTo>
                    <a:pt x="324666" y="383532"/>
                    <a:pt x="325644" y="387325"/>
                    <a:pt x="323718" y="392925"/>
                  </a:cubicBezTo>
                  <a:cubicBezTo>
                    <a:pt x="317467" y="410968"/>
                    <a:pt x="311570" y="429160"/>
                    <a:pt x="305971" y="447441"/>
                  </a:cubicBezTo>
                  <a:cubicBezTo>
                    <a:pt x="304341" y="452774"/>
                    <a:pt x="301378" y="454996"/>
                    <a:pt x="296164" y="456181"/>
                  </a:cubicBezTo>
                  <a:cubicBezTo>
                    <a:pt x="279542" y="459974"/>
                    <a:pt x="262743" y="461544"/>
                    <a:pt x="246595" y="4619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843C99B-73A7-4EDE-5E2B-04A932A93A2C}"/>
                </a:ext>
              </a:extLst>
            </p:cNvPr>
            <p:cNvSpPr/>
            <p:nvPr/>
          </p:nvSpPr>
          <p:spPr>
            <a:xfrm>
              <a:off x="11345200" y="4047698"/>
              <a:ext cx="497757" cy="498530"/>
            </a:xfrm>
            <a:custGeom>
              <a:avLst/>
              <a:gdLst>
                <a:gd name="connsiteX0" fmla="*/ 493024 w 497757"/>
                <a:gd name="connsiteY0" fmla="*/ 200852 h 498530"/>
                <a:gd name="connsiteX1" fmla="*/ 250663 w 497757"/>
                <a:gd name="connsiteY1" fmla="*/ 0 h 498530"/>
                <a:gd name="connsiteX2" fmla="*/ 58284 w 497757"/>
                <a:gd name="connsiteY2" fmla="*/ 93567 h 498530"/>
                <a:gd name="connsiteX3" fmla="*/ 1457 w 497757"/>
                <a:gd name="connsiteY3" fmla="*/ 271931 h 498530"/>
                <a:gd name="connsiteX4" fmla="*/ 214871 w 497757"/>
                <a:gd name="connsiteY4" fmla="*/ 494915 h 498530"/>
                <a:gd name="connsiteX5" fmla="*/ 226782 w 497757"/>
                <a:gd name="connsiteY5" fmla="*/ 498530 h 498530"/>
                <a:gd name="connsiteX6" fmla="*/ 214545 w 497757"/>
                <a:gd name="connsiteY6" fmla="*/ 491775 h 498530"/>
                <a:gd name="connsiteX7" fmla="*/ 41011 w 497757"/>
                <a:gd name="connsiteY7" fmla="*/ 374031 h 498530"/>
                <a:gd name="connsiteX8" fmla="*/ 4686 w 497757"/>
                <a:gd name="connsiteY8" fmla="*/ 224229 h 498530"/>
                <a:gd name="connsiteX9" fmla="*/ 143170 w 497757"/>
                <a:gd name="connsiteY9" fmla="*/ 29184 h 498530"/>
                <a:gd name="connsiteX10" fmla="*/ 313979 w 497757"/>
                <a:gd name="connsiteY10" fmla="*/ 12237 h 498530"/>
                <a:gd name="connsiteX11" fmla="*/ 441144 w 497757"/>
                <a:gd name="connsiteY11" fmla="*/ 98456 h 498530"/>
                <a:gd name="connsiteX12" fmla="*/ 494298 w 497757"/>
                <a:gd name="connsiteY12" fmla="*/ 232347 h 498530"/>
                <a:gd name="connsiteX13" fmla="*/ 463603 w 497757"/>
                <a:gd name="connsiteY13" fmla="*/ 364194 h 498530"/>
                <a:gd name="connsiteX14" fmla="*/ 340881 w 497757"/>
                <a:gd name="connsiteY14" fmla="*/ 475064 h 498530"/>
                <a:gd name="connsiteX15" fmla="*/ 277062 w 497757"/>
                <a:gd name="connsiteY15" fmla="*/ 492930 h 498530"/>
                <a:gd name="connsiteX16" fmla="*/ 266721 w 497757"/>
                <a:gd name="connsiteY16" fmla="*/ 498530 h 498530"/>
                <a:gd name="connsiteX17" fmla="*/ 285298 w 497757"/>
                <a:gd name="connsiteY17" fmla="*/ 494649 h 498530"/>
                <a:gd name="connsiteX18" fmla="*/ 493054 w 497757"/>
                <a:gd name="connsiteY18" fmla="*/ 200823 h 4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7757" h="498530">
                  <a:moveTo>
                    <a:pt x="493024" y="200852"/>
                  </a:moveTo>
                  <a:cubicBezTo>
                    <a:pt x="470477" y="89153"/>
                    <a:pt x="364436" y="-207"/>
                    <a:pt x="250663" y="0"/>
                  </a:cubicBezTo>
                  <a:cubicBezTo>
                    <a:pt x="171851" y="148"/>
                    <a:pt x="108238" y="33955"/>
                    <a:pt x="58284" y="93567"/>
                  </a:cubicBezTo>
                  <a:cubicBezTo>
                    <a:pt x="15175" y="144973"/>
                    <a:pt x="-5950" y="204734"/>
                    <a:pt x="1457" y="271931"/>
                  </a:cubicBezTo>
                  <a:cubicBezTo>
                    <a:pt x="13693" y="383008"/>
                    <a:pt x="103972" y="476072"/>
                    <a:pt x="214871" y="494915"/>
                  </a:cubicBezTo>
                  <a:cubicBezTo>
                    <a:pt x="218812" y="495597"/>
                    <a:pt x="223789" y="494234"/>
                    <a:pt x="226782" y="498530"/>
                  </a:cubicBezTo>
                  <a:cubicBezTo>
                    <a:pt x="225389" y="491449"/>
                    <a:pt x="219019" y="492575"/>
                    <a:pt x="214545" y="491775"/>
                  </a:cubicBezTo>
                  <a:cubicBezTo>
                    <a:pt x="139170" y="478294"/>
                    <a:pt x="82491" y="437258"/>
                    <a:pt x="41011" y="374031"/>
                  </a:cubicBezTo>
                  <a:cubicBezTo>
                    <a:pt x="11116" y="328492"/>
                    <a:pt x="-2187" y="278035"/>
                    <a:pt x="4686" y="224229"/>
                  </a:cubicBezTo>
                  <a:cubicBezTo>
                    <a:pt x="16064" y="135255"/>
                    <a:pt x="64536" y="70724"/>
                    <a:pt x="143170" y="29184"/>
                  </a:cubicBezTo>
                  <a:cubicBezTo>
                    <a:pt x="197390" y="563"/>
                    <a:pt x="254751" y="-5185"/>
                    <a:pt x="313979" y="12237"/>
                  </a:cubicBezTo>
                  <a:cubicBezTo>
                    <a:pt x="365562" y="27407"/>
                    <a:pt x="407990" y="56324"/>
                    <a:pt x="441144" y="98456"/>
                  </a:cubicBezTo>
                  <a:cubicBezTo>
                    <a:pt x="472047" y="137714"/>
                    <a:pt x="490831" y="182127"/>
                    <a:pt x="494298" y="232347"/>
                  </a:cubicBezTo>
                  <a:cubicBezTo>
                    <a:pt x="497557" y="279368"/>
                    <a:pt x="486920" y="323366"/>
                    <a:pt x="463603" y="364194"/>
                  </a:cubicBezTo>
                  <a:cubicBezTo>
                    <a:pt x="434863" y="414563"/>
                    <a:pt x="394005" y="451628"/>
                    <a:pt x="340881" y="475064"/>
                  </a:cubicBezTo>
                  <a:cubicBezTo>
                    <a:pt x="320467" y="484071"/>
                    <a:pt x="299076" y="489523"/>
                    <a:pt x="277062" y="492930"/>
                  </a:cubicBezTo>
                  <a:cubicBezTo>
                    <a:pt x="273269" y="493523"/>
                    <a:pt x="267729" y="492249"/>
                    <a:pt x="266721" y="498530"/>
                  </a:cubicBezTo>
                  <a:cubicBezTo>
                    <a:pt x="272202" y="493938"/>
                    <a:pt x="279136" y="495627"/>
                    <a:pt x="285298" y="494649"/>
                  </a:cubicBezTo>
                  <a:cubicBezTo>
                    <a:pt x="410597" y="474887"/>
                    <a:pt x="522297" y="345736"/>
                    <a:pt x="493054" y="200823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8D5FA8D-941D-01CE-2416-F2F0E6CDC0EC}"/>
                </a:ext>
              </a:extLst>
            </p:cNvPr>
            <p:cNvSpPr/>
            <p:nvPr/>
          </p:nvSpPr>
          <p:spPr>
            <a:xfrm>
              <a:off x="11026550" y="3414803"/>
              <a:ext cx="1131560" cy="794375"/>
            </a:xfrm>
            <a:custGeom>
              <a:avLst/>
              <a:gdLst>
                <a:gd name="connsiteX0" fmla="*/ 10400 w 1131560"/>
                <a:gd name="connsiteY0" fmla="*/ 793037 h 794375"/>
                <a:gd name="connsiteX1" fmla="*/ 29154 w 1131560"/>
                <a:gd name="connsiteY1" fmla="*/ 782490 h 794375"/>
                <a:gd name="connsiteX2" fmla="*/ 29747 w 1131560"/>
                <a:gd name="connsiteY2" fmla="*/ 764801 h 794375"/>
                <a:gd name="connsiteX3" fmla="*/ 29747 w 1131560"/>
                <a:gd name="connsiteY3" fmla="*/ 91019 h 794375"/>
                <a:gd name="connsiteX4" fmla="*/ 31377 w 1131560"/>
                <a:gd name="connsiteY4" fmla="*/ 64531 h 794375"/>
                <a:gd name="connsiteX5" fmla="*/ 68857 w 1131560"/>
                <a:gd name="connsiteY5" fmla="*/ 27288 h 794375"/>
                <a:gd name="connsiteX6" fmla="*/ 88737 w 1131560"/>
                <a:gd name="connsiteY6" fmla="*/ 26162 h 794375"/>
                <a:gd name="connsiteX7" fmla="*/ 1045147 w 1131560"/>
                <a:gd name="connsiteY7" fmla="*/ 26162 h 794375"/>
                <a:gd name="connsiteX8" fmla="*/ 1070509 w 1131560"/>
                <a:gd name="connsiteY8" fmla="*/ 28088 h 794375"/>
                <a:gd name="connsiteX9" fmla="*/ 1104967 w 1131560"/>
                <a:gd name="connsiteY9" fmla="*/ 66427 h 794375"/>
                <a:gd name="connsiteX10" fmla="*/ 1105411 w 1131560"/>
                <a:gd name="connsiteY10" fmla="*/ 85241 h 794375"/>
                <a:gd name="connsiteX11" fmla="*/ 1105411 w 1131560"/>
                <a:gd name="connsiteY11" fmla="*/ 765690 h 794375"/>
                <a:gd name="connsiteX12" fmla="*/ 1106122 w 1131560"/>
                <a:gd name="connsiteY12" fmla="*/ 783379 h 794375"/>
                <a:gd name="connsiteX13" fmla="*/ 1118092 w 1131560"/>
                <a:gd name="connsiteY13" fmla="*/ 794371 h 794375"/>
                <a:gd name="connsiteX14" fmla="*/ 1130921 w 1131560"/>
                <a:gd name="connsiteY14" fmla="*/ 783112 h 794375"/>
                <a:gd name="connsiteX15" fmla="*/ 1131544 w 1131560"/>
                <a:gd name="connsiteY15" fmla="*/ 770964 h 794375"/>
                <a:gd name="connsiteX16" fmla="*/ 1131544 w 1131560"/>
                <a:gd name="connsiteY16" fmla="*/ 75019 h 794375"/>
                <a:gd name="connsiteX17" fmla="*/ 1067250 w 1131560"/>
                <a:gd name="connsiteY17" fmla="*/ 1333 h 794375"/>
                <a:gd name="connsiteX18" fmla="*/ 1045147 w 1131560"/>
                <a:gd name="connsiteY18" fmla="*/ 30 h 794375"/>
                <a:gd name="connsiteX19" fmla="*/ 89834 w 1131560"/>
                <a:gd name="connsiteY19" fmla="*/ 0 h 794375"/>
                <a:gd name="connsiteX20" fmla="*/ 60116 w 1131560"/>
                <a:gd name="connsiteY20" fmla="*/ 2755 h 794375"/>
                <a:gd name="connsiteX21" fmla="*/ 9511 w 1131560"/>
                <a:gd name="connsiteY21" fmla="*/ 44798 h 794375"/>
                <a:gd name="connsiteX22" fmla="*/ 59 w 1131560"/>
                <a:gd name="connsiteY22" fmla="*/ 58487 h 794375"/>
                <a:gd name="connsiteX23" fmla="*/ 59 w 1131560"/>
                <a:gd name="connsiteY23" fmla="*/ 62931 h 794375"/>
                <a:gd name="connsiteX24" fmla="*/ 1896 w 1131560"/>
                <a:gd name="connsiteY24" fmla="*/ 105033 h 794375"/>
                <a:gd name="connsiteX25" fmla="*/ 1896 w 1131560"/>
                <a:gd name="connsiteY25" fmla="*/ 202570 h 794375"/>
                <a:gd name="connsiteX26" fmla="*/ 1896 w 1131560"/>
                <a:gd name="connsiteY26" fmla="*/ 202570 h 794375"/>
                <a:gd name="connsiteX27" fmla="*/ 1896 w 1131560"/>
                <a:gd name="connsiteY27" fmla="*/ 244702 h 794375"/>
                <a:gd name="connsiteX28" fmla="*/ 1896 w 1131560"/>
                <a:gd name="connsiteY28" fmla="*/ 244702 h 794375"/>
                <a:gd name="connsiteX29" fmla="*/ 1896 w 1131560"/>
                <a:gd name="connsiteY29" fmla="*/ 282390 h 794375"/>
                <a:gd name="connsiteX30" fmla="*/ 1896 w 1131560"/>
                <a:gd name="connsiteY30" fmla="*/ 364401 h 794375"/>
                <a:gd name="connsiteX31" fmla="*/ 1955 w 1131560"/>
                <a:gd name="connsiteY31" fmla="*/ 410948 h 794375"/>
                <a:gd name="connsiteX32" fmla="*/ 1955 w 1131560"/>
                <a:gd name="connsiteY32" fmla="*/ 410948 h 794375"/>
                <a:gd name="connsiteX33" fmla="*/ 1985 w 1131560"/>
                <a:gd name="connsiteY33" fmla="*/ 453080 h 794375"/>
                <a:gd name="connsiteX34" fmla="*/ 1985 w 1131560"/>
                <a:gd name="connsiteY34" fmla="*/ 453080 h 794375"/>
                <a:gd name="connsiteX35" fmla="*/ 2044 w 1131560"/>
                <a:gd name="connsiteY35" fmla="*/ 508485 h 794375"/>
                <a:gd name="connsiteX36" fmla="*/ 2104 w 1131560"/>
                <a:gd name="connsiteY36" fmla="*/ 570557 h 794375"/>
                <a:gd name="connsiteX37" fmla="*/ 2104 w 1131560"/>
                <a:gd name="connsiteY37" fmla="*/ 570557 h 794375"/>
                <a:gd name="connsiteX38" fmla="*/ 2163 w 1131560"/>
                <a:gd name="connsiteY38" fmla="*/ 621548 h 794375"/>
                <a:gd name="connsiteX39" fmla="*/ 2163 w 1131560"/>
                <a:gd name="connsiteY39" fmla="*/ 621548 h 794375"/>
                <a:gd name="connsiteX40" fmla="*/ 2193 w 1131560"/>
                <a:gd name="connsiteY40" fmla="*/ 668094 h 794375"/>
                <a:gd name="connsiteX41" fmla="*/ 2193 w 1131560"/>
                <a:gd name="connsiteY41" fmla="*/ 668094 h 794375"/>
                <a:gd name="connsiteX42" fmla="*/ 2193 w 1131560"/>
                <a:gd name="connsiteY42" fmla="*/ 721307 h 794375"/>
                <a:gd name="connsiteX43" fmla="*/ 2193 w 1131560"/>
                <a:gd name="connsiteY43" fmla="*/ 721307 h 794375"/>
                <a:gd name="connsiteX44" fmla="*/ 2163 w 1131560"/>
                <a:gd name="connsiteY44" fmla="*/ 757572 h 794375"/>
                <a:gd name="connsiteX45" fmla="*/ 0 w 1131560"/>
                <a:gd name="connsiteY45" fmla="*/ 767883 h 794375"/>
                <a:gd name="connsiteX46" fmla="*/ 0 w 1131560"/>
                <a:gd name="connsiteY46" fmla="*/ 790045 h 794375"/>
                <a:gd name="connsiteX47" fmla="*/ 10340 w 1131560"/>
                <a:gd name="connsiteY47" fmla="*/ 793037 h 79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31560" h="794375">
                  <a:moveTo>
                    <a:pt x="10400" y="793037"/>
                  </a:moveTo>
                  <a:cubicBezTo>
                    <a:pt x="19940" y="796711"/>
                    <a:pt x="27347" y="792593"/>
                    <a:pt x="29154" y="782490"/>
                  </a:cubicBezTo>
                  <a:cubicBezTo>
                    <a:pt x="30191" y="776653"/>
                    <a:pt x="29747" y="770698"/>
                    <a:pt x="29747" y="764801"/>
                  </a:cubicBezTo>
                  <a:cubicBezTo>
                    <a:pt x="29747" y="540217"/>
                    <a:pt x="29747" y="315603"/>
                    <a:pt x="29747" y="91019"/>
                  </a:cubicBezTo>
                  <a:cubicBezTo>
                    <a:pt x="29747" y="82160"/>
                    <a:pt x="29599" y="73301"/>
                    <a:pt x="31377" y="64531"/>
                  </a:cubicBezTo>
                  <a:cubicBezTo>
                    <a:pt x="35554" y="44058"/>
                    <a:pt x="48324" y="31288"/>
                    <a:pt x="68857" y="27288"/>
                  </a:cubicBezTo>
                  <a:cubicBezTo>
                    <a:pt x="75434" y="26014"/>
                    <a:pt x="82101" y="26162"/>
                    <a:pt x="88737" y="26162"/>
                  </a:cubicBezTo>
                  <a:cubicBezTo>
                    <a:pt x="407541" y="26162"/>
                    <a:pt x="726344" y="26162"/>
                    <a:pt x="1045147" y="26162"/>
                  </a:cubicBezTo>
                  <a:cubicBezTo>
                    <a:pt x="1053650" y="26162"/>
                    <a:pt x="1062124" y="26251"/>
                    <a:pt x="1070509" y="28088"/>
                  </a:cubicBezTo>
                  <a:cubicBezTo>
                    <a:pt x="1090212" y="32443"/>
                    <a:pt x="1102715" y="46250"/>
                    <a:pt x="1104967" y="66427"/>
                  </a:cubicBezTo>
                  <a:cubicBezTo>
                    <a:pt x="1105648" y="72679"/>
                    <a:pt x="1105411" y="78960"/>
                    <a:pt x="1105411" y="85241"/>
                  </a:cubicBezTo>
                  <a:cubicBezTo>
                    <a:pt x="1105411" y="312048"/>
                    <a:pt x="1105411" y="538854"/>
                    <a:pt x="1105411" y="765690"/>
                  </a:cubicBezTo>
                  <a:cubicBezTo>
                    <a:pt x="1105411" y="771586"/>
                    <a:pt x="1104967" y="777542"/>
                    <a:pt x="1106122" y="783379"/>
                  </a:cubicBezTo>
                  <a:cubicBezTo>
                    <a:pt x="1107426" y="789867"/>
                    <a:pt x="1111248" y="794193"/>
                    <a:pt x="1118092" y="794371"/>
                  </a:cubicBezTo>
                  <a:cubicBezTo>
                    <a:pt x="1125499" y="794549"/>
                    <a:pt x="1129529" y="790104"/>
                    <a:pt x="1130921" y="783112"/>
                  </a:cubicBezTo>
                  <a:cubicBezTo>
                    <a:pt x="1131721" y="779112"/>
                    <a:pt x="1131544" y="775023"/>
                    <a:pt x="1131544" y="770964"/>
                  </a:cubicBezTo>
                  <a:cubicBezTo>
                    <a:pt x="1131544" y="538973"/>
                    <a:pt x="1131573" y="306981"/>
                    <a:pt x="1131544" y="75019"/>
                  </a:cubicBezTo>
                  <a:cubicBezTo>
                    <a:pt x="1131544" y="33243"/>
                    <a:pt x="1108552" y="7200"/>
                    <a:pt x="1067250" y="1333"/>
                  </a:cubicBezTo>
                  <a:cubicBezTo>
                    <a:pt x="1059902" y="296"/>
                    <a:pt x="1052554" y="30"/>
                    <a:pt x="1045147" y="30"/>
                  </a:cubicBezTo>
                  <a:cubicBezTo>
                    <a:pt x="726699" y="30"/>
                    <a:pt x="408281" y="30"/>
                    <a:pt x="89834" y="0"/>
                  </a:cubicBezTo>
                  <a:cubicBezTo>
                    <a:pt x="79819" y="0"/>
                    <a:pt x="69894" y="681"/>
                    <a:pt x="60116" y="2755"/>
                  </a:cubicBezTo>
                  <a:cubicBezTo>
                    <a:pt x="35821" y="7792"/>
                    <a:pt x="19288" y="22162"/>
                    <a:pt x="9511" y="44798"/>
                  </a:cubicBezTo>
                  <a:cubicBezTo>
                    <a:pt x="7318" y="49924"/>
                    <a:pt x="7229" y="56709"/>
                    <a:pt x="59" y="58487"/>
                  </a:cubicBezTo>
                  <a:lnTo>
                    <a:pt x="59" y="62931"/>
                  </a:lnTo>
                  <a:cubicBezTo>
                    <a:pt x="5066" y="76768"/>
                    <a:pt x="1185" y="90989"/>
                    <a:pt x="1896" y="105033"/>
                  </a:cubicBezTo>
                  <a:lnTo>
                    <a:pt x="1896" y="202570"/>
                  </a:lnTo>
                  <a:lnTo>
                    <a:pt x="1896" y="202570"/>
                  </a:lnTo>
                  <a:cubicBezTo>
                    <a:pt x="1896" y="216614"/>
                    <a:pt x="1896" y="230658"/>
                    <a:pt x="1896" y="244702"/>
                  </a:cubicBezTo>
                  <a:lnTo>
                    <a:pt x="1896" y="244702"/>
                  </a:lnTo>
                  <a:cubicBezTo>
                    <a:pt x="1896" y="257265"/>
                    <a:pt x="1896" y="269827"/>
                    <a:pt x="1896" y="282390"/>
                  </a:cubicBezTo>
                  <a:lnTo>
                    <a:pt x="1896" y="364401"/>
                  </a:lnTo>
                  <a:cubicBezTo>
                    <a:pt x="1955" y="379927"/>
                    <a:pt x="1955" y="395422"/>
                    <a:pt x="1955" y="410948"/>
                  </a:cubicBezTo>
                  <a:lnTo>
                    <a:pt x="1955" y="410948"/>
                  </a:lnTo>
                  <a:cubicBezTo>
                    <a:pt x="1955" y="424992"/>
                    <a:pt x="1955" y="439036"/>
                    <a:pt x="1985" y="453080"/>
                  </a:cubicBezTo>
                  <a:lnTo>
                    <a:pt x="1985" y="453080"/>
                  </a:lnTo>
                  <a:cubicBezTo>
                    <a:pt x="1985" y="471538"/>
                    <a:pt x="2015" y="490026"/>
                    <a:pt x="2044" y="508485"/>
                  </a:cubicBezTo>
                  <a:lnTo>
                    <a:pt x="2104" y="570557"/>
                  </a:lnTo>
                  <a:lnTo>
                    <a:pt x="2104" y="570557"/>
                  </a:lnTo>
                  <a:cubicBezTo>
                    <a:pt x="2104" y="587564"/>
                    <a:pt x="2133" y="604570"/>
                    <a:pt x="2163" y="621548"/>
                  </a:cubicBezTo>
                  <a:lnTo>
                    <a:pt x="2163" y="621548"/>
                  </a:lnTo>
                  <a:cubicBezTo>
                    <a:pt x="2163" y="637073"/>
                    <a:pt x="2163" y="652598"/>
                    <a:pt x="2193" y="668094"/>
                  </a:cubicBezTo>
                  <a:lnTo>
                    <a:pt x="2193" y="668094"/>
                  </a:lnTo>
                  <a:lnTo>
                    <a:pt x="2193" y="721307"/>
                  </a:lnTo>
                  <a:lnTo>
                    <a:pt x="2193" y="721307"/>
                  </a:lnTo>
                  <a:cubicBezTo>
                    <a:pt x="2193" y="733395"/>
                    <a:pt x="2281" y="745484"/>
                    <a:pt x="2163" y="757572"/>
                  </a:cubicBezTo>
                  <a:cubicBezTo>
                    <a:pt x="2133" y="761098"/>
                    <a:pt x="3378" y="765009"/>
                    <a:pt x="0" y="767883"/>
                  </a:cubicBezTo>
                  <a:lnTo>
                    <a:pt x="0" y="790045"/>
                  </a:lnTo>
                  <a:cubicBezTo>
                    <a:pt x="4059" y="788978"/>
                    <a:pt x="6992" y="791734"/>
                    <a:pt x="10340" y="79303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1A84A83-1BDE-9B8E-5CC7-962257C1257C}"/>
                </a:ext>
              </a:extLst>
            </p:cNvPr>
            <p:cNvSpPr/>
            <p:nvPr/>
          </p:nvSpPr>
          <p:spPr>
            <a:xfrm>
              <a:off x="11026580" y="3411959"/>
              <a:ext cx="1135188" cy="802508"/>
            </a:xfrm>
            <a:custGeom>
              <a:avLst/>
              <a:gdLst>
                <a:gd name="connsiteX0" fmla="*/ 22725 w 1135188"/>
                <a:gd name="connsiteY0" fmla="*/ 801333 h 802508"/>
                <a:gd name="connsiteX1" fmla="*/ 33302 w 1135188"/>
                <a:gd name="connsiteY1" fmla="*/ 778075 h 802508"/>
                <a:gd name="connsiteX2" fmla="*/ 33302 w 1135188"/>
                <a:gd name="connsiteY2" fmla="*/ 775853 h 802508"/>
                <a:gd name="connsiteX3" fmla="*/ 34280 w 1135188"/>
                <a:gd name="connsiteY3" fmla="*/ 79879 h 802508"/>
                <a:gd name="connsiteX4" fmla="*/ 81004 w 1135188"/>
                <a:gd name="connsiteY4" fmla="*/ 33243 h 802508"/>
                <a:gd name="connsiteX5" fmla="*/ 1055191 w 1135188"/>
                <a:gd name="connsiteY5" fmla="*/ 33243 h 802508"/>
                <a:gd name="connsiteX6" fmla="*/ 1101856 w 1135188"/>
                <a:gd name="connsiteY6" fmla="*/ 79819 h 802508"/>
                <a:gd name="connsiteX7" fmla="*/ 1101856 w 1135188"/>
                <a:gd name="connsiteY7" fmla="*/ 776920 h 802508"/>
                <a:gd name="connsiteX8" fmla="*/ 1102093 w 1135188"/>
                <a:gd name="connsiteY8" fmla="*/ 787971 h 802508"/>
                <a:gd name="connsiteX9" fmla="*/ 1117766 w 1135188"/>
                <a:gd name="connsiteY9" fmla="*/ 802282 h 802508"/>
                <a:gd name="connsiteX10" fmla="*/ 1134832 w 1135188"/>
                <a:gd name="connsiteY10" fmla="*/ 788297 h 802508"/>
                <a:gd name="connsiteX11" fmla="*/ 1135099 w 1135188"/>
                <a:gd name="connsiteY11" fmla="*/ 779468 h 802508"/>
                <a:gd name="connsiteX12" fmla="*/ 1135069 w 1135188"/>
                <a:gd name="connsiteY12" fmla="*/ 76827 h 802508"/>
                <a:gd name="connsiteX13" fmla="*/ 1133943 w 1135188"/>
                <a:gd name="connsiteY13" fmla="*/ 60294 h 802508"/>
                <a:gd name="connsiteX14" fmla="*/ 1055694 w 1135188"/>
                <a:gd name="connsiteY14" fmla="*/ 0 h 802508"/>
                <a:gd name="connsiteX15" fmla="*/ 80382 w 1135188"/>
                <a:gd name="connsiteY15" fmla="*/ 30 h 802508"/>
                <a:gd name="connsiteX16" fmla="*/ 64916 w 1135188"/>
                <a:gd name="connsiteY16" fmla="*/ 948 h 802508"/>
                <a:gd name="connsiteX17" fmla="*/ 4089 w 1135188"/>
                <a:gd name="connsiteY17" fmla="*/ 51761 h 802508"/>
                <a:gd name="connsiteX18" fmla="*/ 30 w 1135188"/>
                <a:gd name="connsiteY18" fmla="*/ 61331 h 802508"/>
                <a:gd name="connsiteX19" fmla="*/ 9481 w 1135188"/>
                <a:gd name="connsiteY19" fmla="*/ 47643 h 802508"/>
                <a:gd name="connsiteX20" fmla="*/ 60057 w 1135188"/>
                <a:gd name="connsiteY20" fmla="*/ 5511 h 802508"/>
                <a:gd name="connsiteX21" fmla="*/ 89774 w 1135188"/>
                <a:gd name="connsiteY21" fmla="*/ 2755 h 802508"/>
                <a:gd name="connsiteX22" fmla="*/ 1045087 w 1135188"/>
                <a:gd name="connsiteY22" fmla="*/ 2785 h 802508"/>
                <a:gd name="connsiteX23" fmla="*/ 1067190 w 1135188"/>
                <a:gd name="connsiteY23" fmla="*/ 4089 h 802508"/>
                <a:gd name="connsiteX24" fmla="*/ 1131484 w 1135188"/>
                <a:gd name="connsiteY24" fmla="*/ 77775 h 802508"/>
                <a:gd name="connsiteX25" fmla="*/ 1131484 w 1135188"/>
                <a:gd name="connsiteY25" fmla="*/ 773720 h 802508"/>
                <a:gd name="connsiteX26" fmla="*/ 1130862 w 1135188"/>
                <a:gd name="connsiteY26" fmla="*/ 785867 h 802508"/>
                <a:gd name="connsiteX27" fmla="*/ 1118033 w 1135188"/>
                <a:gd name="connsiteY27" fmla="*/ 797126 h 802508"/>
                <a:gd name="connsiteX28" fmla="*/ 1106063 w 1135188"/>
                <a:gd name="connsiteY28" fmla="*/ 786134 h 802508"/>
                <a:gd name="connsiteX29" fmla="*/ 1105352 w 1135188"/>
                <a:gd name="connsiteY29" fmla="*/ 768446 h 802508"/>
                <a:gd name="connsiteX30" fmla="*/ 1105352 w 1135188"/>
                <a:gd name="connsiteY30" fmla="*/ 87997 h 802508"/>
                <a:gd name="connsiteX31" fmla="*/ 1104908 w 1135188"/>
                <a:gd name="connsiteY31" fmla="*/ 69183 h 802508"/>
                <a:gd name="connsiteX32" fmla="*/ 1070450 w 1135188"/>
                <a:gd name="connsiteY32" fmla="*/ 30843 h 802508"/>
                <a:gd name="connsiteX33" fmla="*/ 1045087 w 1135188"/>
                <a:gd name="connsiteY33" fmla="*/ 28917 h 802508"/>
                <a:gd name="connsiteX34" fmla="*/ 88678 w 1135188"/>
                <a:gd name="connsiteY34" fmla="*/ 28917 h 802508"/>
                <a:gd name="connsiteX35" fmla="*/ 68797 w 1135188"/>
                <a:gd name="connsiteY35" fmla="*/ 30043 h 802508"/>
                <a:gd name="connsiteX36" fmla="*/ 31317 w 1135188"/>
                <a:gd name="connsiteY36" fmla="*/ 67286 h 802508"/>
                <a:gd name="connsiteX37" fmla="*/ 29688 w 1135188"/>
                <a:gd name="connsiteY37" fmla="*/ 93774 h 802508"/>
                <a:gd name="connsiteX38" fmla="*/ 29688 w 1135188"/>
                <a:gd name="connsiteY38" fmla="*/ 767557 h 802508"/>
                <a:gd name="connsiteX39" fmla="*/ 29095 w 1135188"/>
                <a:gd name="connsiteY39" fmla="*/ 785245 h 802508"/>
                <a:gd name="connsiteX40" fmla="*/ 10340 w 1135188"/>
                <a:gd name="connsiteY40" fmla="*/ 795793 h 802508"/>
                <a:gd name="connsiteX41" fmla="*/ 0 w 1135188"/>
                <a:gd name="connsiteY41" fmla="*/ 792800 h 802508"/>
                <a:gd name="connsiteX42" fmla="*/ 22695 w 1135188"/>
                <a:gd name="connsiteY42" fmla="*/ 801245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5188" h="802508">
                  <a:moveTo>
                    <a:pt x="22725" y="801333"/>
                  </a:moveTo>
                  <a:cubicBezTo>
                    <a:pt x="33302" y="797067"/>
                    <a:pt x="33836" y="787704"/>
                    <a:pt x="33302" y="778075"/>
                  </a:cubicBezTo>
                  <a:cubicBezTo>
                    <a:pt x="33273" y="777334"/>
                    <a:pt x="33302" y="776594"/>
                    <a:pt x="33302" y="775853"/>
                  </a:cubicBezTo>
                  <a:cubicBezTo>
                    <a:pt x="33628" y="543861"/>
                    <a:pt x="33925" y="311870"/>
                    <a:pt x="34280" y="79879"/>
                  </a:cubicBezTo>
                  <a:cubicBezTo>
                    <a:pt x="34339" y="47761"/>
                    <a:pt x="48887" y="33243"/>
                    <a:pt x="81004" y="33243"/>
                  </a:cubicBezTo>
                  <a:cubicBezTo>
                    <a:pt x="405733" y="33243"/>
                    <a:pt x="730462" y="33243"/>
                    <a:pt x="1055191" y="33243"/>
                  </a:cubicBezTo>
                  <a:cubicBezTo>
                    <a:pt x="1087278" y="33243"/>
                    <a:pt x="1101856" y="47850"/>
                    <a:pt x="1101856" y="79819"/>
                  </a:cubicBezTo>
                  <a:cubicBezTo>
                    <a:pt x="1101856" y="312196"/>
                    <a:pt x="1101856" y="544543"/>
                    <a:pt x="1101856" y="776920"/>
                  </a:cubicBezTo>
                  <a:cubicBezTo>
                    <a:pt x="1101856" y="780623"/>
                    <a:pt x="1101441" y="784386"/>
                    <a:pt x="1102093" y="787971"/>
                  </a:cubicBezTo>
                  <a:cubicBezTo>
                    <a:pt x="1103604" y="796593"/>
                    <a:pt x="1108730" y="801956"/>
                    <a:pt x="1117766" y="802282"/>
                  </a:cubicBezTo>
                  <a:cubicBezTo>
                    <a:pt x="1127307" y="802608"/>
                    <a:pt x="1132906" y="797363"/>
                    <a:pt x="1134832" y="788297"/>
                  </a:cubicBezTo>
                  <a:cubicBezTo>
                    <a:pt x="1135425" y="785453"/>
                    <a:pt x="1135099" y="782401"/>
                    <a:pt x="1135099" y="779468"/>
                  </a:cubicBezTo>
                  <a:cubicBezTo>
                    <a:pt x="1135099" y="545254"/>
                    <a:pt x="1135099" y="311040"/>
                    <a:pt x="1135069" y="76827"/>
                  </a:cubicBezTo>
                  <a:cubicBezTo>
                    <a:pt x="1135069" y="71316"/>
                    <a:pt x="1134951" y="65686"/>
                    <a:pt x="1133943" y="60294"/>
                  </a:cubicBezTo>
                  <a:cubicBezTo>
                    <a:pt x="1126803" y="22281"/>
                    <a:pt x="1097915" y="0"/>
                    <a:pt x="1055694" y="0"/>
                  </a:cubicBezTo>
                  <a:cubicBezTo>
                    <a:pt x="730581" y="0"/>
                    <a:pt x="405496" y="0"/>
                    <a:pt x="80382" y="30"/>
                  </a:cubicBezTo>
                  <a:cubicBezTo>
                    <a:pt x="75227" y="30"/>
                    <a:pt x="70012" y="207"/>
                    <a:pt x="64916" y="948"/>
                  </a:cubicBezTo>
                  <a:cubicBezTo>
                    <a:pt x="34221" y="5304"/>
                    <a:pt x="14133" y="22458"/>
                    <a:pt x="4089" y="51761"/>
                  </a:cubicBezTo>
                  <a:cubicBezTo>
                    <a:pt x="2992" y="54991"/>
                    <a:pt x="4000" y="59287"/>
                    <a:pt x="30" y="61331"/>
                  </a:cubicBezTo>
                  <a:cubicBezTo>
                    <a:pt x="7200" y="59583"/>
                    <a:pt x="7289" y="52768"/>
                    <a:pt x="9481" y="47643"/>
                  </a:cubicBezTo>
                  <a:cubicBezTo>
                    <a:pt x="19259" y="25006"/>
                    <a:pt x="35791" y="10637"/>
                    <a:pt x="60057" y="5511"/>
                  </a:cubicBezTo>
                  <a:cubicBezTo>
                    <a:pt x="69864" y="3437"/>
                    <a:pt x="79760" y="2755"/>
                    <a:pt x="89774" y="2755"/>
                  </a:cubicBezTo>
                  <a:cubicBezTo>
                    <a:pt x="408222" y="2815"/>
                    <a:pt x="726640" y="2785"/>
                    <a:pt x="1045087" y="2785"/>
                  </a:cubicBezTo>
                  <a:cubicBezTo>
                    <a:pt x="1052495" y="2785"/>
                    <a:pt x="1059843" y="3052"/>
                    <a:pt x="1067190" y="4089"/>
                  </a:cubicBezTo>
                  <a:cubicBezTo>
                    <a:pt x="1108522" y="9955"/>
                    <a:pt x="1131484" y="35999"/>
                    <a:pt x="1131484" y="77775"/>
                  </a:cubicBezTo>
                  <a:cubicBezTo>
                    <a:pt x="1131544" y="309766"/>
                    <a:pt x="1131514" y="541728"/>
                    <a:pt x="1131484" y="773720"/>
                  </a:cubicBezTo>
                  <a:cubicBezTo>
                    <a:pt x="1131484" y="777779"/>
                    <a:pt x="1131662" y="781868"/>
                    <a:pt x="1130862" y="785867"/>
                  </a:cubicBezTo>
                  <a:cubicBezTo>
                    <a:pt x="1129470" y="792860"/>
                    <a:pt x="1125440" y="797304"/>
                    <a:pt x="1118033" y="797126"/>
                  </a:cubicBezTo>
                  <a:cubicBezTo>
                    <a:pt x="1111189" y="796948"/>
                    <a:pt x="1107367" y="792623"/>
                    <a:pt x="1106063" y="786134"/>
                  </a:cubicBezTo>
                  <a:cubicBezTo>
                    <a:pt x="1104878" y="780297"/>
                    <a:pt x="1105352" y="774342"/>
                    <a:pt x="1105352" y="768446"/>
                  </a:cubicBezTo>
                  <a:cubicBezTo>
                    <a:pt x="1105352" y="541639"/>
                    <a:pt x="1105352" y="314833"/>
                    <a:pt x="1105352" y="87997"/>
                  </a:cubicBezTo>
                  <a:cubicBezTo>
                    <a:pt x="1105352" y="81716"/>
                    <a:pt x="1105619" y="75434"/>
                    <a:pt x="1104908" y="69183"/>
                  </a:cubicBezTo>
                  <a:cubicBezTo>
                    <a:pt x="1102685" y="49006"/>
                    <a:pt x="1090182" y="35199"/>
                    <a:pt x="1070450" y="30843"/>
                  </a:cubicBezTo>
                  <a:cubicBezTo>
                    <a:pt x="1062065" y="29006"/>
                    <a:pt x="1053591" y="28917"/>
                    <a:pt x="1045087" y="28917"/>
                  </a:cubicBezTo>
                  <a:cubicBezTo>
                    <a:pt x="726284" y="28917"/>
                    <a:pt x="407481" y="28917"/>
                    <a:pt x="88678" y="28917"/>
                  </a:cubicBezTo>
                  <a:cubicBezTo>
                    <a:pt x="82041" y="28917"/>
                    <a:pt x="75375" y="28769"/>
                    <a:pt x="68797" y="30043"/>
                  </a:cubicBezTo>
                  <a:cubicBezTo>
                    <a:pt x="48265" y="34043"/>
                    <a:pt x="35465" y="46813"/>
                    <a:pt x="31317" y="67286"/>
                  </a:cubicBezTo>
                  <a:cubicBezTo>
                    <a:pt x="29540" y="76056"/>
                    <a:pt x="29688" y="84915"/>
                    <a:pt x="29688" y="93774"/>
                  </a:cubicBezTo>
                  <a:cubicBezTo>
                    <a:pt x="29688" y="318359"/>
                    <a:pt x="29688" y="542973"/>
                    <a:pt x="29688" y="767557"/>
                  </a:cubicBezTo>
                  <a:cubicBezTo>
                    <a:pt x="29688" y="773453"/>
                    <a:pt x="30132" y="779408"/>
                    <a:pt x="29095" y="785245"/>
                  </a:cubicBezTo>
                  <a:cubicBezTo>
                    <a:pt x="27288" y="795349"/>
                    <a:pt x="19910" y="799496"/>
                    <a:pt x="10340" y="795793"/>
                  </a:cubicBezTo>
                  <a:cubicBezTo>
                    <a:pt x="6963" y="794489"/>
                    <a:pt x="4029" y="791734"/>
                    <a:pt x="0" y="792800"/>
                  </a:cubicBezTo>
                  <a:cubicBezTo>
                    <a:pt x="6222" y="799230"/>
                    <a:pt x="12918" y="805185"/>
                    <a:pt x="22695" y="80124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222780C-A7B3-C1B0-5AB3-C4264A2770C6}"/>
                </a:ext>
              </a:extLst>
            </p:cNvPr>
            <p:cNvSpPr/>
            <p:nvPr/>
          </p:nvSpPr>
          <p:spPr>
            <a:xfrm>
              <a:off x="11026610" y="3923288"/>
              <a:ext cx="1155" cy="62101"/>
            </a:xfrm>
            <a:custGeom>
              <a:avLst/>
              <a:gdLst>
                <a:gd name="connsiteX0" fmla="*/ 1156 w 1155"/>
                <a:gd name="connsiteY0" fmla="*/ 237 h 62101"/>
                <a:gd name="connsiteX1" fmla="*/ 1156 w 1155"/>
                <a:gd name="connsiteY1" fmla="*/ 0 h 62101"/>
                <a:gd name="connsiteX2" fmla="*/ 0 w 1155"/>
                <a:gd name="connsiteY2" fmla="*/ 30 h 62101"/>
                <a:gd name="connsiteX3" fmla="*/ 0 w 1155"/>
                <a:gd name="connsiteY3" fmla="*/ 62101 h 62101"/>
                <a:gd name="connsiteX4" fmla="*/ 1156 w 1155"/>
                <a:gd name="connsiteY4" fmla="*/ 62101 h 62101"/>
                <a:gd name="connsiteX5" fmla="*/ 1156 w 1155"/>
                <a:gd name="connsiteY5" fmla="*/ 267 h 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62101">
                  <a:moveTo>
                    <a:pt x="1156" y="23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30"/>
                  </a:cubicBezTo>
                  <a:lnTo>
                    <a:pt x="0" y="62101"/>
                  </a:lnTo>
                  <a:cubicBezTo>
                    <a:pt x="385" y="62101"/>
                    <a:pt x="770" y="62101"/>
                    <a:pt x="1156" y="62101"/>
                  </a:cubicBezTo>
                  <a:cubicBezTo>
                    <a:pt x="1156" y="41480"/>
                    <a:pt x="1156" y="20858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2948300-C8B2-452F-C4EC-D3564309775C}"/>
                </a:ext>
              </a:extLst>
            </p:cNvPr>
            <p:cNvSpPr/>
            <p:nvPr/>
          </p:nvSpPr>
          <p:spPr>
            <a:xfrm>
              <a:off x="11027765" y="3923288"/>
              <a:ext cx="948" cy="62071"/>
            </a:xfrm>
            <a:custGeom>
              <a:avLst/>
              <a:gdLst>
                <a:gd name="connsiteX0" fmla="*/ 0 w 948"/>
                <a:gd name="connsiteY0" fmla="*/ 237 h 62071"/>
                <a:gd name="connsiteX1" fmla="*/ 0 w 948"/>
                <a:gd name="connsiteY1" fmla="*/ 62072 h 62071"/>
                <a:gd name="connsiteX2" fmla="*/ 948 w 948"/>
                <a:gd name="connsiteY2" fmla="*/ 62072 h 62071"/>
                <a:gd name="connsiteX3" fmla="*/ 948 w 948"/>
                <a:gd name="connsiteY3" fmla="*/ 62072 h 62071"/>
                <a:gd name="connsiteX4" fmla="*/ 889 w 948"/>
                <a:gd name="connsiteY4" fmla="*/ 0 h 62071"/>
                <a:gd name="connsiteX5" fmla="*/ 0 w 948"/>
                <a:gd name="connsiteY5" fmla="*/ 0 h 62071"/>
                <a:gd name="connsiteX6" fmla="*/ 0 w 948"/>
                <a:gd name="connsiteY6" fmla="*/ 237 h 6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" h="62071">
                  <a:moveTo>
                    <a:pt x="0" y="237"/>
                  </a:moveTo>
                  <a:cubicBezTo>
                    <a:pt x="0" y="20858"/>
                    <a:pt x="0" y="41480"/>
                    <a:pt x="0" y="62072"/>
                  </a:cubicBezTo>
                  <a:cubicBezTo>
                    <a:pt x="326" y="62072"/>
                    <a:pt x="622" y="62072"/>
                    <a:pt x="948" y="62072"/>
                  </a:cubicBezTo>
                  <a:lnTo>
                    <a:pt x="948" y="62072"/>
                  </a:lnTo>
                  <a:lnTo>
                    <a:pt x="889" y="0"/>
                  </a:lnTo>
                  <a:cubicBezTo>
                    <a:pt x="593" y="0"/>
                    <a:pt x="296" y="0"/>
                    <a:pt x="0" y="0"/>
                  </a:cubicBezTo>
                  <a:lnTo>
                    <a:pt x="0" y="23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E71DC17-4572-F894-008E-8482EE3EA6DE}"/>
                </a:ext>
              </a:extLst>
            </p:cNvPr>
            <p:cNvSpPr/>
            <p:nvPr/>
          </p:nvSpPr>
          <p:spPr>
            <a:xfrm>
              <a:off x="11026610" y="3867853"/>
              <a:ext cx="1155" cy="55435"/>
            </a:xfrm>
            <a:custGeom>
              <a:avLst/>
              <a:gdLst>
                <a:gd name="connsiteX0" fmla="*/ 1156 w 1155"/>
                <a:gd name="connsiteY0" fmla="*/ 54754 h 55435"/>
                <a:gd name="connsiteX1" fmla="*/ 1156 w 1155"/>
                <a:gd name="connsiteY1" fmla="*/ 326 h 55435"/>
                <a:gd name="connsiteX2" fmla="*/ 1156 w 1155"/>
                <a:gd name="connsiteY2" fmla="*/ 0 h 55435"/>
                <a:gd name="connsiteX3" fmla="*/ 0 w 1155"/>
                <a:gd name="connsiteY3" fmla="*/ 0 h 55435"/>
                <a:gd name="connsiteX4" fmla="*/ 0 w 1155"/>
                <a:gd name="connsiteY4" fmla="*/ 55435 h 55435"/>
                <a:gd name="connsiteX5" fmla="*/ 1156 w 1155"/>
                <a:gd name="connsiteY5" fmla="*/ 54724 h 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5435">
                  <a:moveTo>
                    <a:pt x="1156" y="54754"/>
                  </a:moveTo>
                  <a:cubicBezTo>
                    <a:pt x="1156" y="36621"/>
                    <a:pt x="1156" y="18459"/>
                    <a:pt x="1156" y="326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5435"/>
                  </a:lnTo>
                  <a:cubicBezTo>
                    <a:pt x="385" y="54872"/>
                    <a:pt x="741" y="54665"/>
                    <a:pt x="1156" y="54724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00131CA-9FE3-AB21-5CE7-2A6F300C8BF3}"/>
                </a:ext>
              </a:extLst>
            </p:cNvPr>
            <p:cNvSpPr/>
            <p:nvPr/>
          </p:nvSpPr>
          <p:spPr>
            <a:xfrm>
              <a:off x="11027765" y="3867853"/>
              <a:ext cx="888" cy="55405"/>
            </a:xfrm>
            <a:custGeom>
              <a:avLst/>
              <a:gdLst>
                <a:gd name="connsiteX0" fmla="*/ 0 w 888"/>
                <a:gd name="connsiteY0" fmla="*/ 326 h 55405"/>
                <a:gd name="connsiteX1" fmla="*/ 0 w 888"/>
                <a:gd name="connsiteY1" fmla="*/ 54754 h 55405"/>
                <a:gd name="connsiteX2" fmla="*/ 889 w 888"/>
                <a:gd name="connsiteY2" fmla="*/ 55405 h 55405"/>
                <a:gd name="connsiteX3" fmla="*/ 830 w 888"/>
                <a:gd name="connsiteY3" fmla="*/ 0 h 55405"/>
                <a:gd name="connsiteX4" fmla="*/ 0 w 888"/>
                <a:gd name="connsiteY4" fmla="*/ 0 h 55405"/>
                <a:gd name="connsiteX5" fmla="*/ 0 w 888"/>
                <a:gd name="connsiteY5" fmla="*/ 326 h 5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8" h="55405">
                  <a:moveTo>
                    <a:pt x="0" y="326"/>
                  </a:moveTo>
                  <a:cubicBezTo>
                    <a:pt x="0" y="18459"/>
                    <a:pt x="0" y="36621"/>
                    <a:pt x="0" y="54754"/>
                  </a:cubicBezTo>
                  <a:cubicBezTo>
                    <a:pt x="296" y="54813"/>
                    <a:pt x="593" y="54991"/>
                    <a:pt x="889" y="55405"/>
                  </a:cubicBezTo>
                  <a:cubicBezTo>
                    <a:pt x="889" y="36947"/>
                    <a:pt x="859" y="18459"/>
                    <a:pt x="830" y="0"/>
                  </a:cubicBezTo>
                  <a:cubicBezTo>
                    <a:pt x="563" y="0"/>
                    <a:pt x="267" y="0"/>
                    <a:pt x="0" y="0"/>
                  </a:cubicBezTo>
                  <a:lnTo>
                    <a:pt x="0" y="326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45A5DE-D615-F423-F630-7BEEFAAE8449}"/>
                </a:ext>
              </a:extLst>
            </p:cNvPr>
            <p:cNvSpPr/>
            <p:nvPr/>
          </p:nvSpPr>
          <p:spPr>
            <a:xfrm>
              <a:off x="11026610" y="3922597"/>
              <a:ext cx="1155" cy="720"/>
            </a:xfrm>
            <a:custGeom>
              <a:avLst/>
              <a:gdLst>
                <a:gd name="connsiteX0" fmla="*/ 1156 w 1155"/>
                <a:gd name="connsiteY0" fmla="*/ 10 h 720"/>
                <a:gd name="connsiteX1" fmla="*/ 0 w 1155"/>
                <a:gd name="connsiteY1" fmla="*/ 721 h 720"/>
                <a:gd name="connsiteX2" fmla="*/ 1156 w 1155"/>
                <a:gd name="connsiteY2" fmla="*/ 691 h 720"/>
                <a:gd name="connsiteX3" fmla="*/ 1156 w 1155"/>
                <a:gd name="connsiteY3" fmla="*/ 10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20">
                  <a:moveTo>
                    <a:pt x="1156" y="10"/>
                  </a:moveTo>
                  <a:cubicBezTo>
                    <a:pt x="770" y="-50"/>
                    <a:pt x="385" y="158"/>
                    <a:pt x="0" y="721"/>
                  </a:cubicBezTo>
                  <a:cubicBezTo>
                    <a:pt x="385" y="721"/>
                    <a:pt x="770" y="721"/>
                    <a:pt x="1156" y="691"/>
                  </a:cubicBezTo>
                  <a:lnTo>
                    <a:pt x="1156" y="1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C9C384A-7203-4545-B398-19172E4112DB}"/>
                </a:ext>
              </a:extLst>
            </p:cNvPr>
            <p:cNvSpPr/>
            <p:nvPr/>
          </p:nvSpPr>
          <p:spPr>
            <a:xfrm>
              <a:off x="11027765" y="3922606"/>
              <a:ext cx="888" cy="681"/>
            </a:xfrm>
            <a:custGeom>
              <a:avLst/>
              <a:gdLst>
                <a:gd name="connsiteX0" fmla="*/ 0 w 888"/>
                <a:gd name="connsiteY0" fmla="*/ 0 h 681"/>
                <a:gd name="connsiteX1" fmla="*/ 0 w 888"/>
                <a:gd name="connsiteY1" fmla="*/ 681 h 681"/>
                <a:gd name="connsiteX2" fmla="*/ 889 w 888"/>
                <a:gd name="connsiteY2" fmla="*/ 681 h 681"/>
                <a:gd name="connsiteX3" fmla="*/ 0 w 888"/>
                <a:gd name="connsiteY3" fmla="*/ 3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681">
                  <a:moveTo>
                    <a:pt x="0" y="0"/>
                  </a:moveTo>
                  <a:lnTo>
                    <a:pt x="0" y="681"/>
                  </a:lnTo>
                  <a:cubicBezTo>
                    <a:pt x="296" y="681"/>
                    <a:pt x="593" y="681"/>
                    <a:pt x="889" y="681"/>
                  </a:cubicBezTo>
                  <a:cubicBezTo>
                    <a:pt x="593" y="267"/>
                    <a:pt x="296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01FEA30-3548-EEAB-D6F1-6B0F137143B9}"/>
                </a:ext>
              </a:extLst>
            </p:cNvPr>
            <p:cNvSpPr/>
            <p:nvPr/>
          </p:nvSpPr>
          <p:spPr>
            <a:xfrm>
              <a:off x="11026610" y="4082926"/>
              <a:ext cx="1155" cy="53212"/>
            </a:xfrm>
            <a:custGeom>
              <a:avLst/>
              <a:gdLst>
                <a:gd name="connsiteX0" fmla="*/ 1156 w 1155"/>
                <a:gd name="connsiteY0" fmla="*/ 52798 h 53212"/>
                <a:gd name="connsiteX1" fmla="*/ 1156 w 1155"/>
                <a:gd name="connsiteY1" fmla="*/ 148 h 53212"/>
                <a:gd name="connsiteX2" fmla="*/ 1156 w 1155"/>
                <a:gd name="connsiteY2" fmla="*/ 0 h 53212"/>
                <a:gd name="connsiteX3" fmla="*/ 0 w 1155"/>
                <a:gd name="connsiteY3" fmla="*/ 0 h 53212"/>
                <a:gd name="connsiteX4" fmla="*/ 0 w 1155"/>
                <a:gd name="connsiteY4" fmla="*/ 53213 h 53212"/>
                <a:gd name="connsiteX5" fmla="*/ 1126 w 1155"/>
                <a:gd name="connsiteY5" fmla="*/ 53213 h 53212"/>
                <a:gd name="connsiteX6" fmla="*/ 1126 w 1155"/>
                <a:gd name="connsiteY6" fmla="*/ 5279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" h="53212">
                  <a:moveTo>
                    <a:pt x="1156" y="52798"/>
                  </a:moveTo>
                  <a:cubicBezTo>
                    <a:pt x="1156" y="35228"/>
                    <a:pt x="1156" y="17688"/>
                    <a:pt x="1156" y="14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3213"/>
                  </a:lnTo>
                  <a:cubicBezTo>
                    <a:pt x="385" y="53213"/>
                    <a:pt x="741" y="53213"/>
                    <a:pt x="1126" y="53213"/>
                  </a:cubicBezTo>
                  <a:cubicBezTo>
                    <a:pt x="1126" y="53094"/>
                    <a:pt x="1126" y="52946"/>
                    <a:pt x="1126" y="5279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99C76D4-495C-0999-FB17-32B181FB6A39}"/>
                </a:ext>
              </a:extLst>
            </p:cNvPr>
            <p:cNvSpPr/>
            <p:nvPr/>
          </p:nvSpPr>
          <p:spPr>
            <a:xfrm>
              <a:off x="11027765" y="4082897"/>
              <a:ext cx="1066" cy="53212"/>
            </a:xfrm>
            <a:custGeom>
              <a:avLst/>
              <a:gdLst>
                <a:gd name="connsiteX0" fmla="*/ 0 w 1066"/>
                <a:gd name="connsiteY0" fmla="*/ 148 h 53212"/>
                <a:gd name="connsiteX1" fmla="*/ 0 w 1066"/>
                <a:gd name="connsiteY1" fmla="*/ 52798 h 53212"/>
                <a:gd name="connsiteX2" fmla="*/ 0 w 1066"/>
                <a:gd name="connsiteY2" fmla="*/ 53213 h 53212"/>
                <a:gd name="connsiteX3" fmla="*/ 1067 w 1066"/>
                <a:gd name="connsiteY3" fmla="*/ 53213 h 53212"/>
                <a:gd name="connsiteX4" fmla="*/ 1067 w 1066"/>
                <a:gd name="connsiteY4" fmla="*/ 53213 h 53212"/>
                <a:gd name="connsiteX5" fmla="*/ 1067 w 1066"/>
                <a:gd name="connsiteY5" fmla="*/ 0 h 53212"/>
                <a:gd name="connsiteX6" fmla="*/ 0 w 1066"/>
                <a:gd name="connsiteY6" fmla="*/ 0 h 53212"/>
                <a:gd name="connsiteX7" fmla="*/ 0 w 1066"/>
                <a:gd name="connsiteY7" fmla="*/ 14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" h="53212">
                  <a:moveTo>
                    <a:pt x="0" y="148"/>
                  </a:moveTo>
                  <a:cubicBezTo>
                    <a:pt x="0" y="17688"/>
                    <a:pt x="0" y="35258"/>
                    <a:pt x="0" y="52798"/>
                  </a:cubicBezTo>
                  <a:cubicBezTo>
                    <a:pt x="0" y="52917"/>
                    <a:pt x="0" y="53065"/>
                    <a:pt x="0" y="53213"/>
                  </a:cubicBezTo>
                  <a:cubicBezTo>
                    <a:pt x="356" y="53213"/>
                    <a:pt x="711" y="53213"/>
                    <a:pt x="1067" y="53213"/>
                  </a:cubicBezTo>
                  <a:lnTo>
                    <a:pt x="1067" y="53213"/>
                  </a:lnTo>
                  <a:lnTo>
                    <a:pt x="1067" y="0"/>
                  </a:lnTo>
                  <a:cubicBezTo>
                    <a:pt x="681" y="0"/>
                    <a:pt x="356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FB351B3-D5BD-39A4-A0D9-E0B4CAD41E42}"/>
                </a:ext>
              </a:extLst>
            </p:cNvPr>
            <p:cNvSpPr/>
            <p:nvPr/>
          </p:nvSpPr>
          <p:spPr>
            <a:xfrm>
              <a:off x="11026610" y="3985389"/>
              <a:ext cx="1155" cy="50990"/>
            </a:xfrm>
            <a:custGeom>
              <a:avLst/>
              <a:gdLst>
                <a:gd name="connsiteX0" fmla="*/ 1156 w 1155"/>
                <a:gd name="connsiteY0" fmla="*/ 711 h 50990"/>
                <a:gd name="connsiteX1" fmla="*/ 0 w 1155"/>
                <a:gd name="connsiteY1" fmla="*/ 0 h 50990"/>
                <a:gd name="connsiteX2" fmla="*/ 0 w 1155"/>
                <a:gd name="connsiteY2" fmla="*/ 50991 h 50990"/>
                <a:gd name="connsiteX3" fmla="*/ 1156 w 1155"/>
                <a:gd name="connsiteY3" fmla="*/ 50991 h 50990"/>
                <a:gd name="connsiteX4" fmla="*/ 1156 w 1155"/>
                <a:gd name="connsiteY4" fmla="*/ 741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50990">
                  <a:moveTo>
                    <a:pt x="1156" y="711"/>
                  </a:moveTo>
                  <a:cubicBezTo>
                    <a:pt x="770" y="770"/>
                    <a:pt x="415" y="563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251"/>
                    <a:pt x="1156" y="17481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7936AE3-15A7-0DC0-29D5-2C356C46C3DF}"/>
                </a:ext>
              </a:extLst>
            </p:cNvPr>
            <p:cNvSpPr/>
            <p:nvPr/>
          </p:nvSpPr>
          <p:spPr>
            <a:xfrm>
              <a:off x="11027735" y="3985360"/>
              <a:ext cx="1007" cy="50990"/>
            </a:xfrm>
            <a:custGeom>
              <a:avLst/>
              <a:gdLst>
                <a:gd name="connsiteX0" fmla="*/ 30 w 1007"/>
                <a:gd name="connsiteY0" fmla="*/ 741 h 50990"/>
                <a:gd name="connsiteX1" fmla="*/ 30 w 1007"/>
                <a:gd name="connsiteY1" fmla="*/ 50991 h 50990"/>
                <a:gd name="connsiteX2" fmla="*/ 1007 w 1007"/>
                <a:gd name="connsiteY2" fmla="*/ 50991 h 50990"/>
                <a:gd name="connsiteX3" fmla="*/ 1007 w 1007"/>
                <a:gd name="connsiteY3" fmla="*/ 50991 h 50990"/>
                <a:gd name="connsiteX4" fmla="*/ 948 w 1007"/>
                <a:gd name="connsiteY4" fmla="*/ 0 h 50990"/>
                <a:gd name="connsiteX5" fmla="*/ 948 w 1007"/>
                <a:gd name="connsiteY5" fmla="*/ 0 h 50990"/>
                <a:gd name="connsiteX6" fmla="*/ 0 w 1007"/>
                <a:gd name="connsiteY6" fmla="*/ 770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" h="50990">
                  <a:moveTo>
                    <a:pt x="30" y="741"/>
                  </a:moveTo>
                  <a:cubicBezTo>
                    <a:pt x="30" y="17481"/>
                    <a:pt x="30" y="34251"/>
                    <a:pt x="30" y="50991"/>
                  </a:cubicBezTo>
                  <a:cubicBezTo>
                    <a:pt x="356" y="50991"/>
                    <a:pt x="681" y="50991"/>
                    <a:pt x="1007" y="50991"/>
                  </a:cubicBezTo>
                  <a:lnTo>
                    <a:pt x="1007" y="50991"/>
                  </a:lnTo>
                  <a:cubicBezTo>
                    <a:pt x="1007" y="33984"/>
                    <a:pt x="978" y="16977"/>
                    <a:pt x="948" y="0"/>
                  </a:cubicBezTo>
                  <a:lnTo>
                    <a:pt x="948" y="0"/>
                  </a:lnTo>
                  <a:cubicBezTo>
                    <a:pt x="652" y="474"/>
                    <a:pt x="326" y="711"/>
                    <a:pt x="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39BA843-C401-A434-CC0D-393BB5B7AF80}"/>
                </a:ext>
              </a:extLst>
            </p:cNvPr>
            <p:cNvSpPr/>
            <p:nvPr/>
          </p:nvSpPr>
          <p:spPr>
            <a:xfrm>
              <a:off x="11026610" y="3985360"/>
              <a:ext cx="1155" cy="740"/>
            </a:xfrm>
            <a:custGeom>
              <a:avLst/>
              <a:gdLst>
                <a:gd name="connsiteX0" fmla="*/ 1156 w 1155"/>
                <a:gd name="connsiteY0" fmla="*/ 741 h 740"/>
                <a:gd name="connsiteX1" fmla="*/ 1156 w 1155"/>
                <a:gd name="connsiteY1" fmla="*/ 0 h 740"/>
                <a:gd name="connsiteX2" fmla="*/ 0 w 1155"/>
                <a:gd name="connsiteY2" fmla="*/ 0 h 740"/>
                <a:gd name="connsiteX3" fmla="*/ 1156 w 1155"/>
                <a:gd name="connsiteY3" fmla="*/ 711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63"/>
                    <a:pt x="770" y="770"/>
                    <a:pt x="1156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22F1F59-BDAA-7EFC-7C44-11A479C2003B}"/>
                </a:ext>
              </a:extLst>
            </p:cNvPr>
            <p:cNvSpPr/>
            <p:nvPr/>
          </p:nvSpPr>
          <p:spPr>
            <a:xfrm>
              <a:off x="11027765" y="3985330"/>
              <a:ext cx="948" cy="770"/>
            </a:xfrm>
            <a:custGeom>
              <a:avLst/>
              <a:gdLst>
                <a:gd name="connsiteX0" fmla="*/ 0 w 948"/>
                <a:gd name="connsiteY0" fmla="*/ 89 h 770"/>
                <a:gd name="connsiteX1" fmla="*/ 0 w 948"/>
                <a:gd name="connsiteY1" fmla="*/ 770 h 770"/>
                <a:gd name="connsiteX2" fmla="*/ 948 w 948"/>
                <a:gd name="connsiteY2" fmla="*/ 0 h 770"/>
                <a:gd name="connsiteX3" fmla="*/ 0 w 948"/>
                <a:gd name="connsiteY3" fmla="*/ 0 h 770"/>
                <a:gd name="connsiteX4" fmla="*/ 0 w 948"/>
                <a:gd name="connsiteY4" fmla="*/ 59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" h="770">
                  <a:moveTo>
                    <a:pt x="0" y="89"/>
                  </a:moveTo>
                  <a:lnTo>
                    <a:pt x="0" y="770"/>
                  </a:lnTo>
                  <a:cubicBezTo>
                    <a:pt x="326" y="711"/>
                    <a:pt x="622" y="474"/>
                    <a:pt x="948" y="0"/>
                  </a:cubicBezTo>
                  <a:cubicBezTo>
                    <a:pt x="622" y="0"/>
                    <a:pt x="326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FC6C78A-790A-05DB-A752-0C70F0F6D160}"/>
                </a:ext>
              </a:extLst>
            </p:cNvPr>
            <p:cNvSpPr/>
            <p:nvPr/>
          </p:nvSpPr>
          <p:spPr>
            <a:xfrm>
              <a:off x="11026610" y="3566382"/>
              <a:ext cx="1155" cy="50990"/>
            </a:xfrm>
            <a:custGeom>
              <a:avLst/>
              <a:gdLst>
                <a:gd name="connsiteX0" fmla="*/ 1156 w 1155"/>
                <a:gd name="connsiteY0" fmla="*/ 267 h 50990"/>
                <a:gd name="connsiteX1" fmla="*/ 1156 w 1155"/>
                <a:gd name="connsiteY1" fmla="*/ 0 h 50990"/>
                <a:gd name="connsiteX2" fmla="*/ 0 w 1155"/>
                <a:gd name="connsiteY2" fmla="*/ 0 h 50990"/>
                <a:gd name="connsiteX3" fmla="*/ 0 w 1155"/>
                <a:gd name="connsiteY3" fmla="*/ 50991 h 50990"/>
                <a:gd name="connsiteX4" fmla="*/ 1156 w 1155"/>
                <a:gd name="connsiteY4" fmla="*/ 50991 h 50990"/>
                <a:gd name="connsiteX5" fmla="*/ 1156 w 1155"/>
                <a:gd name="connsiteY5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0990">
                  <a:moveTo>
                    <a:pt x="1156" y="26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073"/>
                    <a:pt x="1156" y="17185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11DE18-5099-8479-675B-9F244304F300}"/>
                </a:ext>
              </a:extLst>
            </p:cNvPr>
            <p:cNvSpPr/>
            <p:nvPr/>
          </p:nvSpPr>
          <p:spPr>
            <a:xfrm>
              <a:off x="11027765" y="3566382"/>
              <a:ext cx="711" cy="50990"/>
            </a:xfrm>
            <a:custGeom>
              <a:avLst/>
              <a:gdLst>
                <a:gd name="connsiteX0" fmla="*/ 0 w 711"/>
                <a:gd name="connsiteY0" fmla="*/ 267 h 50990"/>
                <a:gd name="connsiteX1" fmla="*/ 0 w 711"/>
                <a:gd name="connsiteY1" fmla="*/ 50991 h 50990"/>
                <a:gd name="connsiteX2" fmla="*/ 711 w 711"/>
                <a:gd name="connsiteY2" fmla="*/ 50991 h 50990"/>
                <a:gd name="connsiteX3" fmla="*/ 711 w 711"/>
                <a:gd name="connsiteY3" fmla="*/ 50991 h 50990"/>
                <a:gd name="connsiteX4" fmla="*/ 711 w 711"/>
                <a:gd name="connsiteY4" fmla="*/ 0 h 50990"/>
                <a:gd name="connsiteX5" fmla="*/ 0 w 711"/>
                <a:gd name="connsiteY5" fmla="*/ 0 h 50990"/>
                <a:gd name="connsiteX6" fmla="*/ 0 w 711"/>
                <a:gd name="connsiteY6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50990">
                  <a:moveTo>
                    <a:pt x="0" y="267"/>
                  </a:moveTo>
                  <a:cubicBezTo>
                    <a:pt x="0" y="17185"/>
                    <a:pt x="0" y="34073"/>
                    <a:pt x="0" y="50991"/>
                  </a:cubicBezTo>
                  <a:cubicBezTo>
                    <a:pt x="237" y="50991"/>
                    <a:pt x="474" y="50991"/>
                    <a:pt x="711" y="50991"/>
                  </a:cubicBezTo>
                  <a:lnTo>
                    <a:pt x="711" y="50991"/>
                  </a:lnTo>
                  <a:lnTo>
                    <a:pt x="71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26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C6FD95B-697B-46A3-6B7D-B55456099C02}"/>
                </a:ext>
              </a:extLst>
            </p:cNvPr>
            <p:cNvSpPr/>
            <p:nvPr/>
          </p:nvSpPr>
          <p:spPr>
            <a:xfrm>
              <a:off x="11026639" y="3519806"/>
              <a:ext cx="1155" cy="46546"/>
            </a:xfrm>
            <a:custGeom>
              <a:avLst/>
              <a:gdLst>
                <a:gd name="connsiteX0" fmla="*/ 1126 w 1155"/>
                <a:gd name="connsiteY0" fmla="*/ 45924 h 46546"/>
                <a:gd name="connsiteX1" fmla="*/ 1126 w 1155"/>
                <a:gd name="connsiteY1" fmla="*/ 652 h 46546"/>
                <a:gd name="connsiteX2" fmla="*/ 1126 w 1155"/>
                <a:gd name="connsiteY2" fmla="*/ 0 h 46546"/>
                <a:gd name="connsiteX3" fmla="*/ 0 w 1155"/>
                <a:gd name="connsiteY3" fmla="*/ 0 h 46546"/>
                <a:gd name="connsiteX4" fmla="*/ 0 w 1155"/>
                <a:gd name="connsiteY4" fmla="*/ 46546 h 46546"/>
                <a:gd name="connsiteX5" fmla="*/ 1156 w 1155"/>
                <a:gd name="connsiteY5" fmla="*/ 45895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26" y="45924"/>
                  </a:moveTo>
                  <a:cubicBezTo>
                    <a:pt x="1126" y="30843"/>
                    <a:pt x="1126" y="15733"/>
                    <a:pt x="1126" y="652"/>
                  </a:cubicBezTo>
                  <a:cubicBezTo>
                    <a:pt x="1126" y="444"/>
                    <a:pt x="1126" y="20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5924"/>
                    <a:pt x="741" y="45746"/>
                    <a:pt x="1156" y="4589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DD21265-38BC-CDF4-301B-58A8125B3E93}"/>
                </a:ext>
              </a:extLst>
            </p:cNvPr>
            <p:cNvSpPr/>
            <p:nvPr/>
          </p:nvSpPr>
          <p:spPr>
            <a:xfrm>
              <a:off x="11027735" y="3519836"/>
              <a:ext cx="740" cy="46546"/>
            </a:xfrm>
            <a:custGeom>
              <a:avLst/>
              <a:gdLst>
                <a:gd name="connsiteX0" fmla="*/ 30 w 740"/>
                <a:gd name="connsiteY0" fmla="*/ 652 h 46546"/>
                <a:gd name="connsiteX1" fmla="*/ 30 w 740"/>
                <a:gd name="connsiteY1" fmla="*/ 45924 h 46546"/>
                <a:gd name="connsiteX2" fmla="*/ 741 w 740"/>
                <a:gd name="connsiteY2" fmla="*/ 46546 h 46546"/>
                <a:gd name="connsiteX3" fmla="*/ 741 w 740"/>
                <a:gd name="connsiteY3" fmla="*/ 0 h 46546"/>
                <a:gd name="connsiteX4" fmla="*/ 0 w 740"/>
                <a:gd name="connsiteY4" fmla="*/ 0 h 46546"/>
                <a:gd name="connsiteX5" fmla="*/ 0 w 740"/>
                <a:gd name="connsiteY5" fmla="*/ 652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46546">
                  <a:moveTo>
                    <a:pt x="30" y="652"/>
                  </a:moveTo>
                  <a:cubicBezTo>
                    <a:pt x="30" y="15733"/>
                    <a:pt x="30" y="30843"/>
                    <a:pt x="30" y="45924"/>
                  </a:cubicBezTo>
                  <a:cubicBezTo>
                    <a:pt x="267" y="46013"/>
                    <a:pt x="504" y="46191"/>
                    <a:pt x="741" y="46546"/>
                  </a:cubicBezTo>
                  <a:lnTo>
                    <a:pt x="741" y="0"/>
                  </a:lnTo>
                  <a:cubicBezTo>
                    <a:pt x="504" y="0"/>
                    <a:pt x="267" y="0"/>
                    <a:pt x="0" y="0"/>
                  </a:cubicBezTo>
                  <a:cubicBezTo>
                    <a:pt x="0" y="207"/>
                    <a:pt x="0" y="444"/>
                    <a:pt x="0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34E2CE-49E9-601E-F4C8-966668B6ECB2}"/>
                </a:ext>
              </a:extLst>
            </p:cNvPr>
            <p:cNvSpPr/>
            <p:nvPr/>
          </p:nvSpPr>
          <p:spPr>
            <a:xfrm>
              <a:off x="11026610" y="356568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7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7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B5D2DA-0F97-9BDC-73FE-48BD74CD7838}"/>
                </a:ext>
              </a:extLst>
            </p:cNvPr>
            <p:cNvSpPr/>
            <p:nvPr/>
          </p:nvSpPr>
          <p:spPr>
            <a:xfrm>
              <a:off x="11027765" y="3565731"/>
              <a:ext cx="711" cy="622"/>
            </a:xfrm>
            <a:custGeom>
              <a:avLst/>
              <a:gdLst>
                <a:gd name="connsiteX0" fmla="*/ 0 w 711"/>
                <a:gd name="connsiteY0" fmla="*/ 0 h 622"/>
                <a:gd name="connsiteX1" fmla="*/ 0 w 711"/>
                <a:gd name="connsiteY1" fmla="*/ 622 h 622"/>
                <a:gd name="connsiteX2" fmla="*/ 711 w 711"/>
                <a:gd name="connsiteY2" fmla="*/ 622 h 622"/>
                <a:gd name="connsiteX3" fmla="*/ 0 w 711"/>
                <a:gd name="connsiteY3" fmla="*/ 0 h 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" h="622">
                  <a:moveTo>
                    <a:pt x="0" y="0"/>
                  </a:moveTo>
                  <a:lnTo>
                    <a:pt x="0" y="622"/>
                  </a:lnTo>
                  <a:cubicBezTo>
                    <a:pt x="237" y="622"/>
                    <a:pt x="474" y="622"/>
                    <a:pt x="711" y="622"/>
                  </a:cubicBezTo>
                  <a:cubicBezTo>
                    <a:pt x="47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BD0B1DB-645B-B553-C26A-429198D3A7B8}"/>
                </a:ext>
              </a:extLst>
            </p:cNvPr>
            <p:cNvSpPr/>
            <p:nvPr/>
          </p:nvSpPr>
          <p:spPr>
            <a:xfrm>
              <a:off x="11026610" y="3779204"/>
              <a:ext cx="1155" cy="46546"/>
            </a:xfrm>
            <a:custGeom>
              <a:avLst/>
              <a:gdLst>
                <a:gd name="connsiteX0" fmla="*/ 1156 w 1155"/>
                <a:gd name="connsiteY0" fmla="*/ 207 h 46546"/>
                <a:gd name="connsiteX1" fmla="*/ 1156 w 1155"/>
                <a:gd name="connsiteY1" fmla="*/ 0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6546 h 46546"/>
                <a:gd name="connsiteX5" fmla="*/ 1156 w 1155"/>
                <a:gd name="connsiteY5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56" y="20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6546"/>
                    <a:pt x="770" y="46546"/>
                    <a:pt x="1156" y="46546"/>
                  </a:cubicBezTo>
                  <a:cubicBezTo>
                    <a:pt x="1156" y="31110"/>
                    <a:pt x="1156" y="15644"/>
                    <a:pt x="1156" y="20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02A1B3B-CD2F-35B4-9CDC-6E61B78F3557}"/>
                </a:ext>
              </a:extLst>
            </p:cNvPr>
            <p:cNvSpPr/>
            <p:nvPr/>
          </p:nvSpPr>
          <p:spPr>
            <a:xfrm>
              <a:off x="11027765" y="3779204"/>
              <a:ext cx="799" cy="46546"/>
            </a:xfrm>
            <a:custGeom>
              <a:avLst/>
              <a:gdLst>
                <a:gd name="connsiteX0" fmla="*/ 0 w 799"/>
                <a:gd name="connsiteY0" fmla="*/ 207 h 46546"/>
                <a:gd name="connsiteX1" fmla="*/ 0 w 799"/>
                <a:gd name="connsiteY1" fmla="*/ 46546 h 46546"/>
                <a:gd name="connsiteX2" fmla="*/ 800 w 799"/>
                <a:gd name="connsiteY2" fmla="*/ 46546 h 46546"/>
                <a:gd name="connsiteX3" fmla="*/ 800 w 799"/>
                <a:gd name="connsiteY3" fmla="*/ 46546 h 46546"/>
                <a:gd name="connsiteX4" fmla="*/ 800 w 799"/>
                <a:gd name="connsiteY4" fmla="*/ 0 h 46546"/>
                <a:gd name="connsiteX5" fmla="*/ 30 w 799"/>
                <a:gd name="connsiteY5" fmla="*/ 0 h 46546"/>
                <a:gd name="connsiteX6" fmla="*/ 30 w 799"/>
                <a:gd name="connsiteY6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" h="46546">
                  <a:moveTo>
                    <a:pt x="0" y="207"/>
                  </a:moveTo>
                  <a:cubicBezTo>
                    <a:pt x="0" y="15644"/>
                    <a:pt x="0" y="31110"/>
                    <a:pt x="0" y="46546"/>
                  </a:cubicBezTo>
                  <a:cubicBezTo>
                    <a:pt x="267" y="46546"/>
                    <a:pt x="533" y="46546"/>
                    <a:pt x="800" y="46546"/>
                  </a:cubicBezTo>
                  <a:lnTo>
                    <a:pt x="800" y="46546"/>
                  </a:lnTo>
                  <a:cubicBezTo>
                    <a:pt x="800" y="31021"/>
                    <a:pt x="800" y="15525"/>
                    <a:pt x="800" y="0"/>
                  </a:cubicBezTo>
                  <a:cubicBezTo>
                    <a:pt x="533" y="0"/>
                    <a:pt x="296" y="0"/>
                    <a:pt x="30" y="0"/>
                  </a:cubicBezTo>
                  <a:lnTo>
                    <a:pt x="3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7FA1023-4CB4-B08E-6234-5076E3957037}"/>
                </a:ext>
              </a:extLst>
            </p:cNvPr>
            <p:cNvSpPr/>
            <p:nvPr/>
          </p:nvSpPr>
          <p:spPr>
            <a:xfrm>
              <a:off x="11026610" y="4036350"/>
              <a:ext cx="1155" cy="46546"/>
            </a:xfrm>
            <a:custGeom>
              <a:avLst/>
              <a:gdLst>
                <a:gd name="connsiteX0" fmla="*/ 1156 w 1155"/>
                <a:gd name="connsiteY0" fmla="*/ 45835 h 46546"/>
                <a:gd name="connsiteX1" fmla="*/ 1156 w 1155"/>
                <a:gd name="connsiteY1" fmla="*/ 741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5806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6546">
                  <a:moveTo>
                    <a:pt x="1156" y="45835"/>
                  </a:moveTo>
                  <a:cubicBezTo>
                    <a:pt x="1156" y="30814"/>
                    <a:pt x="1156" y="15762"/>
                    <a:pt x="1156" y="741"/>
                  </a:cubicBezTo>
                  <a:cubicBezTo>
                    <a:pt x="770" y="770"/>
                    <a:pt x="385" y="563"/>
                    <a:pt x="0" y="0"/>
                  </a:cubicBezTo>
                  <a:lnTo>
                    <a:pt x="0" y="46546"/>
                  </a:lnTo>
                  <a:cubicBezTo>
                    <a:pt x="385" y="46043"/>
                    <a:pt x="770" y="45776"/>
                    <a:pt x="1156" y="4580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40BCFA5-A409-3FDF-A522-7FA63A06D693}"/>
                </a:ext>
              </a:extLst>
            </p:cNvPr>
            <p:cNvSpPr/>
            <p:nvPr/>
          </p:nvSpPr>
          <p:spPr>
            <a:xfrm>
              <a:off x="11027765" y="4036350"/>
              <a:ext cx="1036" cy="46546"/>
            </a:xfrm>
            <a:custGeom>
              <a:avLst/>
              <a:gdLst>
                <a:gd name="connsiteX0" fmla="*/ 0 w 1036"/>
                <a:gd name="connsiteY0" fmla="*/ 741 h 46546"/>
                <a:gd name="connsiteX1" fmla="*/ 0 w 1036"/>
                <a:gd name="connsiteY1" fmla="*/ 45835 h 46546"/>
                <a:gd name="connsiteX2" fmla="*/ 1037 w 1036"/>
                <a:gd name="connsiteY2" fmla="*/ 46546 h 46546"/>
                <a:gd name="connsiteX3" fmla="*/ 1037 w 1036"/>
                <a:gd name="connsiteY3" fmla="*/ 46546 h 46546"/>
                <a:gd name="connsiteX4" fmla="*/ 1007 w 1036"/>
                <a:gd name="connsiteY4" fmla="*/ 0 h 46546"/>
                <a:gd name="connsiteX5" fmla="*/ 1007 w 1036"/>
                <a:gd name="connsiteY5" fmla="*/ 0 h 46546"/>
                <a:gd name="connsiteX6" fmla="*/ 30 w 1036"/>
                <a:gd name="connsiteY6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" h="46546">
                  <a:moveTo>
                    <a:pt x="0" y="741"/>
                  </a:moveTo>
                  <a:cubicBezTo>
                    <a:pt x="0" y="15762"/>
                    <a:pt x="0" y="30814"/>
                    <a:pt x="0" y="45835"/>
                  </a:cubicBezTo>
                  <a:cubicBezTo>
                    <a:pt x="356" y="45835"/>
                    <a:pt x="681" y="46072"/>
                    <a:pt x="1037" y="46546"/>
                  </a:cubicBezTo>
                  <a:lnTo>
                    <a:pt x="1037" y="46546"/>
                  </a:lnTo>
                  <a:cubicBezTo>
                    <a:pt x="1037" y="31021"/>
                    <a:pt x="1037" y="15496"/>
                    <a:pt x="1007" y="0"/>
                  </a:cubicBezTo>
                  <a:lnTo>
                    <a:pt x="1007" y="0"/>
                  </a:lnTo>
                  <a:cubicBezTo>
                    <a:pt x="681" y="474"/>
                    <a:pt x="356" y="711"/>
                    <a:pt x="30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4E57ECA-9139-C76A-EC1D-4AEDF5A13DF2}"/>
                </a:ext>
              </a:extLst>
            </p:cNvPr>
            <p:cNvSpPr/>
            <p:nvPr/>
          </p:nvSpPr>
          <p:spPr>
            <a:xfrm>
              <a:off x="11026610" y="4082186"/>
              <a:ext cx="1155" cy="740"/>
            </a:xfrm>
            <a:custGeom>
              <a:avLst/>
              <a:gdLst>
                <a:gd name="connsiteX0" fmla="*/ 1156 w 1155"/>
                <a:gd name="connsiteY0" fmla="*/ 0 h 740"/>
                <a:gd name="connsiteX1" fmla="*/ 0 w 1155"/>
                <a:gd name="connsiteY1" fmla="*/ 741 h 740"/>
                <a:gd name="connsiteX2" fmla="*/ 1156 w 1155"/>
                <a:gd name="connsiteY2" fmla="*/ 741 h 740"/>
                <a:gd name="connsiteX3" fmla="*/ 1156 w 1155"/>
                <a:gd name="connsiteY3" fmla="*/ 30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0"/>
                  </a:moveTo>
                  <a:cubicBezTo>
                    <a:pt x="770" y="0"/>
                    <a:pt x="385" y="207"/>
                    <a:pt x="0" y="741"/>
                  </a:cubicBezTo>
                  <a:cubicBezTo>
                    <a:pt x="385" y="741"/>
                    <a:pt x="770" y="741"/>
                    <a:pt x="1156" y="741"/>
                  </a:cubicBezTo>
                  <a:lnTo>
                    <a:pt x="1156" y="3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B006F78-0929-E25C-ECC2-61EC79A30AE5}"/>
                </a:ext>
              </a:extLst>
            </p:cNvPr>
            <p:cNvSpPr/>
            <p:nvPr/>
          </p:nvSpPr>
          <p:spPr>
            <a:xfrm>
              <a:off x="11027735" y="4082186"/>
              <a:ext cx="1066" cy="711"/>
            </a:xfrm>
            <a:custGeom>
              <a:avLst/>
              <a:gdLst>
                <a:gd name="connsiteX0" fmla="*/ 30 w 1066"/>
                <a:gd name="connsiteY0" fmla="*/ 0 h 711"/>
                <a:gd name="connsiteX1" fmla="*/ 30 w 1066"/>
                <a:gd name="connsiteY1" fmla="*/ 711 h 711"/>
                <a:gd name="connsiteX2" fmla="*/ 1067 w 1066"/>
                <a:gd name="connsiteY2" fmla="*/ 711 h 711"/>
                <a:gd name="connsiteX3" fmla="*/ 1037 w 1066"/>
                <a:gd name="connsiteY3" fmla="*/ 711 h 711"/>
                <a:gd name="connsiteX4" fmla="*/ 0 w 1066"/>
                <a:gd name="connsiteY4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" h="711">
                  <a:moveTo>
                    <a:pt x="30" y="0"/>
                  </a:moveTo>
                  <a:lnTo>
                    <a:pt x="30" y="711"/>
                  </a:lnTo>
                  <a:cubicBezTo>
                    <a:pt x="385" y="711"/>
                    <a:pt x="711" y="711"/>
                    <a:pt x="1067" y="711"/>
                  </a:cubicBezTo>
                  <a:lnTo>
                    <a:pt x="1037" y="711"/>
                  </a:lnTo>
                  <a:cubicBezTo>
                    <a:pt x="681" y="237"/>
                    <a:pt x="356" y="30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EAA5A47-D848-7198-46E2-AE5321F006A6}"/>
                </a:ext>
              </a:extLst>
            </p:cNvPr>
            <p:cNvSpPr/>
            <p:nvPr/>
          </p:nvSpPr>
          <p:spPr>
            <a:xfrm>
              <a:off x="11026610" y="4036350"/>
              <a:ext cx="1155" cy="743"/>
            </a:xfrm>
            <a:custGeom>
              <a:avLst/>
              <a:gdLst>
                <a:gd name="connsiteX0" fmla="*/ 1156 w 1155"/>
                <a:gd name="connsiteY0" fmla="*/ 741 h 743"/>
                <a:gd name="connsiteX1" fmla="*/ 1156 w 1155"/>
                <a:gd name="connsiteY1" fmla="*/ 0 h 743"/>
                <a:gd name="connsiteX2" fmla="*/ 0 w 1155"/>
                <a:gd name="connsiteY2" fmla="*/ 0 h 743"/>
                <a:gd name="connsiteX3" fmla="*/ 1156 w 1155"/>
                <a:gd name="connsiteY3" fmla="*/ 741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3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33"/>
                    <a:pt x="770" y="770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F74CBE9-A8B4-FE2E-EB9F-9509FB252A70}"/>
                </a:ext>
              </a:extLst>
            </p:cNvPr>
            <p:cNvSpPr/>
            <p:nvPr/>
          </p:nvSpPr>
          <p:spPr>
            <a:xfrm>
              <a:off x="11027765" y="4036350"/>
              <a:ext cx="977" cy="740"/>
            </a:xfrm>
            <a:custGeom>
              <a:avLst/>
              <a:gdLst>
                <a:gd name="connsiteX0" fmla="*/ 0 w 977"/>
                <a:gd name="connsiteY0" fmla="*/ 89 h 740"/>
                <a:gd name="connsiteX1" fmla="*/ 0 w 977"/>
                <a:gd name="connsiteY1" fmla="*/ 741 h 740"/>
                <a:gd name="connsiteX2" fmla="*/ 978 w 977"/>
                <a:gd name="connsiteY2" fmla="*/ 0 h 740"/>
                <a:gd name="connsiteX3" fmla="*/ 0 w 977"/>
                <a:gd name="connsiteY3" fmla="*/ 0 h 740"/>
                <a:gd name="connsiteX4" fmla="*/ 0 w 977"/>
                <a:gd name="connsiteY4" fmla="*/ 89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" h="740">
                  <a:moveTo>
                    <a:pt x="0" y="89"/>
                  </a:moveTo>
                  <a:lnTo>
                    <a:pt x="0" y="741"/>
                  </a:lnTo>
                  <a:cubicBezTo>
                    <a:pt x="326" y="711"/>
                    <a:pt x="652" y="474"/>
                    <a:pt x="978" y="0"/>
                  </a:cubicBezTo>
                  <a:cubicBezTo>
                    <a:pt x="652" y="0"/>
                    <a:pt x="326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0151BE1-98D8-1848-6434-0507B31132B5}"/>
                </a:ext>
              </a:extLst>
            </p:cNvPr>
            <p:cNvSpPr/>
            <p:nvPr/>
          </p:nvSpPr>
          <p:spPr>
            <a:xfrm>
              <a:off x="11026610" y="4136139"/>
              <a:ext cx="1339" cy="46546"/>
            </a:xfrm>
            <a:custGeom>
              <a:avLst/>
              <a:gdLst>
                <a:gd name="connsiteX0" fmla="*/ 1126 w 1339"/>
                <a:gd name="connsiteY0" fmla="*/ 741 h 46546"/>
                <a:gd name="connsiteX1" fmla="*/ 0 w 1339"/>
                <a:gd name="connsiteY1" fmla="*/ 0 h 46546"/>
                <a:gd name="connsiteX2" fmla="*/ 0 w 1339"/>
                <a:gd name="connsiteY2" fmla="*/ 46546 h 46546"/>
                <a:gd name="connsiteX3" fmla="*/ 1126 w 1339"/>
                <a:gd name="connsiteY3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46546">
                  <a:moveTo>
                    <a:pt x="1126" y="741"/>
                  </a:moveTo>
                  <a:cubicBezTo>
                    <a:pt x="770" y="741"/>
                    <a:pt x="385" y="504"/>
                    <a:pt x="0" y="0"/>
                  </a:cubicBezTo>
                  <a:lnTo>
                    <a:pt x="0" y="46546"/>
                  </a:lnTo>
                  <a:cubicBezTo>
                    <a:pt x="2578" y="31347"/>
                    <a:pt x="533" y="15999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183D77-26FE-8633-0948-436C99E4FFC1}"/>
                </a:ext>
              </a:extLst>
            </p:cNvPr>
            <p:cNvSpPr/>
            <p:nvPr/>
          </p:nvSpPr>
          <p:spPr>
            <a:xfrm>
              <a:off x="11026580" y="4136110"/>
              <a:ext cx="2362" cy="46576"/>
            </a:xfrm>
            <a:custGeom>
              <a:avLst/>
              <a:gdLst>
                <a:gd name="connsiteX0" fmla="*/ 2193 w 2362"/>
                <a:gd name="connsiteY0" fmla="*/ 36265 h 46576"/>
                <a:gd name="connsiteX1" fmla="*/ 2222 w 2362"/>
                <a:gd name="connsiteY1" fmla="*/ 0 h 46576"/>
                <a:gd name="connsiteX2" fmla="*/ 2222 w 2362"/>
                <a:gd name="connsiteY2" fmla="*/ 0 h 46576"/>
                <a:gd name="connsiteX3" fmla="*/ 1126 w 2362"/>
                <a:gd name="connsiteY3" fmla="*/ 770 h 46576"/>
                <a:gd name="connsiteX4" fmla="*/ 0 w 2362"/>
                <a:gd name="connsiteY4" fmla="*/ 46576 h 46576"/>
                <a:gd name="connsiteX5" fmla="*/ 2163 w 2362"/>
                <a:gd name="connsiteY5" fmla="*/ 36265 h 4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" h="46576">
                  <a:moveTo>
                    <a:pt x="2193" y="36265"/>
                  </a:moveTo>
                  <a:cubicBezTo>
                    <a:pt x="2311" y="24177"/>
                    <a:pt x="2222" y="12088"/>
                    <a:pt x="2222" y="0"/>
                  </a:cubicBezTo>
                  <a:lnTo>
                    <a:pt x="2222" y="0"/>
                  </a:lnTo>
                  <a:cubicBezTo>
                    <a:pt x="1867" y="504"/>
                    <a:pt x="1511" y="770"/>
                    <a:pt x="1126" y="770"/>
                  </a:cubicBezTo>
                  <a:cubicBezTo>
                    <a:pt x="533" y="16029"/>
                    <a:pt x="2578" y="31347"/>
                    <a:pt x="0" y="46576"/>
                  </a:cubicBezTo>
                  <a:cubicBezTo>
                    <a:pt x="3378" y="43702"/>
                    <a:pt x="2133" y="39791"/>
                    <a:pt x="2163" y="362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FFC73A7-A506-2E02-A65C-520CF8700F43}"/>
                </a:ext>
              </a:extLst>
            </p:cNvPr>
            <p:cNvSpPr/>
            <p:nvPr/>
          </p:nvSpPr>
          <p:spPr>
            <a:xfrm>
              <a:off x="11026610" y="4136110"/>
              <a:ext cx="1125" cy="770"/>
            </a:xfrm>
            <a:custGeom>
              <a:avLst/>
              <a:gdLst>
                <a:gd name="connsiteX0" fmla="*/ 1126 w 1125"/>
                <a:gd name="connsiteY0" fmla="*/ 770 h 770"/>
                <a:gd name="connsiteX1" fmla="*/ 1126 w 1125"/>
                <a:gd name="connsiteY1" fmla="*/ 0 h 770"/>
                <a:gd name="connsiteX2" fmla="*/ 0 w 1125"/>
                <a:gd name="connsiteY2" fmla="*/ 0 h 770"/>
                <a:gd name="connsiteX3" fmla="*/ 1126 w 1125"/>
                <a:gd name="connsiteY3" fmla="*/ 74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70">
                  <a:moveTo>
                    <a:pt x="1126" y="770"/>
                  </a:moveTo>
                  <a:cubicBezTo>
                    <a:pt x="1126" y="504"/>
                    <a:pt x="1126" y="26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cubicBezTo>
                    <a:pt x="385" y="504"/>
                    <a:pt x="741" y="770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16B51BA-ADAD-7BBA-7B52-A1F0C61F9040}"/>
                </a:ext>
              </a:extLst>
            </p:cNvPr>
            <p:cNvSpPr/>
            <p:nvPr/>
          </p:nvSpPr>
          <p:spPr>
            <a:xfrm>
              <a:off x="11027735" y="4136110"/>
              <a:ext cx="1096" cy="770"/>
            </a:xfrm>
            <a:custGeom>
              <a:avLst/>
              <a:gdLst>
                <a:gd name="connsiteX0" fmla="*/ 0 w 1096"/>
                <a:gd name="connsiteY0" fmla="*/ 770 h 770"/>
                <a:gd name="connsiteX1" fmla="*/ 1096 w 1096"/>
                <a:gd name="connsiteY1" fmla="*/ 0 h 770"/>
                <a:gd name="connsiteX2" fmla="*/ 30 w 1096"/>
                <a:gd name="connsiteY2" fmla="*/ 0 h 770"/>
                <a:gd name="connsiteX3" fmla="*/ 30 w 1096"/>
                <a:gd name="connsiteY3" fmla="*/ 77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" h="770">
                  <a:moveTo>
                    <a:pt x="0" y="770"/>
                  </a:moveTo>
                  <a:cubicBezTo>
                    <a:pt x="356" y="770"/>
                    <a:pt x="741" y="504"/>
                    <a:pt x="1096" y="0"/>
                  </a:cubicBezTo>
                  <a:cubicBezTo>
                    <a:pt x="741" y="0"/>
                    <a:pt x="385" y="0"/>
                    <a:pt x="30" y="0"/>
                  </a:cubicBezTo>
                  <a:cubicBezTo>
                    <a:pt x="30" y="267"/>
                    <a:pt x="30" y="504"/>
                    <a:pt x="3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8063C3E-4A57-7715-5D7E-98C619DE52D3}"/>
                </a:ext>
              </a:extLst>
            </p:cNvPr>
            <p:cNvSpPr/>
            <p:nvPr/>
          </p:nvSpPr>
          <p:spPr>
            <a:xfrm>
              <a:off x="11026610" y="3617403"/>
              <a:ext cx="1155" cy="42131"/>
            </a:xfrm>
            <a:custGeom>
              <a:avLst/>
              <a:gdLst>
                <a:gd name="connsiteX0" fmla="*/ 1156 w 1155"/>
                <a:gd name="connsiteY0" fmla="*/ 652 h 42131"/>
                <a:gd name="connsiteX1" fmla="*/ 0 w 1155"/>
                <a:gd name="connsiteY1" fmla="*/ 0 h 42131"/>
                <a:gd name="connsiteX2" fmla="*/ 0 w 1155"/>
                <a:gd name="connsiteY2" fmla="*/ 42132 h 42131"/>
                <a:gd name="connsiteX3" fmla="*/ 1156 w 1155"/>
                <a:gd name="connsiteY3" fmla="*/ 42132 h 42131"/>
                <a:gd name="connsiteX4" fmla="*/ 1156 w 1155"/>
                <a:gd name="connsiteY4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652"/>
                  </a:move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2132"/>
                    <a:pt x="770" y="42132"/>
                    <a:pt x="1156" y="42132"/>
                  </a:cubicBezTo>
                  <a:cubicBezTo>
                    <a:pt x="1156" y="28325"/>
                    <a:pt x="1156" y="14518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5B73A3C-E701-F38B-D891-253C55EA61D6}"/>
                </a:ext>
              </a:extLst>
            </p:cNvPr>
            <p:cNvSpPr/>
            <p:nvPr/>
          </p:nvSpPr>
          <p:spPr>
            <a:xfrm>
              <a:off x="11027765" y="3617373"/>
              <a:ext cx="711" cy="42131"/>
            </a:xfrm>
            <a:custGeom>
              <a:avLst/>
              <a:gdLst>
                <a:gd name="connsiteX0" fmla="*/ 0 w 711"/>
                <a:gd name="connsiteY0" fmla="*/ 681 h 42131"/>
                <a:gd name="connsiteX1" fmla="*/ 0 w 711"/>
                <a:gd name="connsiteY1" fmla="*/ 42132 h 42131"/>
                <a:gd name="connsiteX2" fmla="*/ 711 w 711"/>
                <a:gd name="connsiteY2" fmla="*/ 42132 h 42131"/>
                <a:gd name="connsiteX3" fmla="*/ 711 w 711"/>
                <a:gd name="connsiteY3" fmla="*/ 42132 h 42131"/>
                <a:gd name="connsiteX4" fmla="*/ 711 w 711"/>
                <a:gd name="connsiteY4" fmla="*/ 0 h 42131"/>
                <a:gd name="connsiteX5" fmla="*/ 711 w 711"/>
                <a:gd name="connsiteY5" fmla="*/ 0 h 42131"/>
                <a:gd name="connsiteX6" fmla="*/ 0 w 711"/>
                <a:gd name="connsiteY6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42131">
                  <a:moveTo>
                    <a:pt x="0" y="681"/>
                  </a:moveTo>
                  <a:cubicBezTo>
                    <a:pt x="0" y="14488"/>
                    <a:pt x="0" y="28295"/>
                    <a:pt x="0" y="42132"/>
                  </a:cubicBezTo>
                  <a:cubicBezTo>
                    <a:pt x="237" y="42132"/>
                    <a:pt x="474" y="42132"/>
                    <a:pt x="711" y="42132"/>
                  </a:cubicBezTo>
                  <a:lnTo>
                    <a:pt x="711" y="42132"/>
                  </a:lnTo>
                  <a:cubicBezTo>
                    <a:pt x="711" y="28088"/>
                    <a:pt x="711" y="14044"/>
                    <a:pt x="711" y="0"/>
                  </a:cubicBezTo>
                  <a:lnTo>
                    <a:pt x="711" y="0"/>
                  </a:lnTo>
                  <a:cubicBezTo>
                    <a:pt x="474" y="415"/>
                    <a:pt x="237" y="593"/>
                    <a:pt x="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6326B3A-CEF0-42F9-149F-84A913CCC3FF}"/>
                </a:ext>
              </a:extLst>
            </p:cNvPr>
            <p:cNvSpPr/>
            <p:nvPr/>
          </p:nvSpPr>
          <p:spPr>
            <a:xfrm>
              <a:off x="11026610" y="3617390"/>
              <a:ext cx="1155" cy="714"/>
            </a:xfrm>
            <a:custGeom>
              <a:avLst/>
              <a:gdLst>
                <a:gd name="connsiteX0" fmla="*/ 1156 w 1155"/>
                <a:gd name="connsiteY0" fmla="*/ 665 h 714"/>
                <a:gd name="connsiteX1" fmla="*/ 1156 w 1155"/>
                <a:gd name="connsiteY1" fmla="*/ 13 h 714"/>
                <a:gd name="connsiteX2" fmla="*/ 1156 w 1155"/>
                <a:gd name="connsiteY2" fmla="*/ 13 h 714"/>
                <a:gd name="connsiteX3" fmla="*/ 0 w 1155"/>
                <a:gd name="connsiteY3" fmla="*/ 13 h 714"/>
                <a:gd name="connsiteX4" fmla="*/ 1156 w 1155"/>
                <a:gd name="connsiteY4" fmla="*/ 665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714">
                  <a:moveTo>
                    <a:pt x="1156" y="665"/>
                  </a:moveTo>
                  <a:lnTo>
                    <a:pt x="1156" y="13"/>
                  </a:lnTo>
                  <a:lnTo>
                    <a:pt x="1156" y="13"/>
                  </a:lnTo>
                  <a:cubicBezTo>
                    <a:pt x="770" y="-16"/>
                    <a:pt x="385" y="13"/>
                    <a:pt x="0" y="13"/>
                  </a:cubicBezTo>
                  <a:cubicBezTo>
                    <a:pt x="385" y="635"/>
                    <a:pt x="770" y="813"/>
                    <a:pt x="1156" y="6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511864D-39C3-59B7-0B3E-3967E5017929}"/>
                </a:ext>
              </a:extLst>
            </p:cNvPr>
            <p:cNvSpPr/>
            <p:nvPr/>
          </p:nvSpPr>
          <p:spPr>
            <a:xfrm>
              <a:off x="11027765" y="3617373"/>
              <a:ext cx="711" cy="681"/>
            </a:xfrm>
            <a:custGeom>
              <a:avLst/>
              <a:gdLst>
                <a:gd name="connsiteX0" fmla="*/ 0 w 711"/>
                <a:gd name="connsiteY0" fmla="*/ 30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30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8E4F46-239F-0344-EEAE-0BE1AF4AC239}"/>
                </a:ext>
              </a:extLst>
            </p:cNvPr>
            <p:cNvSpPr/>
            <p:nvPr/>
          </p:nvSpPr>
          <p:spPr>
            <a:xfrm>
              <a:off x="11026610" y="3737072"/>
              <a:ext cx="1155" cy="42131"/>
            </a:xfrm>
            <a:custGeom>
              <a:avLst/>
              <a:gdLst>
                <a:gd name="connsiteX0" fmla="*/ 1156 w 1155"/>
                <a:gd name="connsiteY0" fmla="*/ 41480 h 42131"/>
                <a:gd name="connsiteX1" fmla="*/ 1156 w 1155"/>
                <a:gd name="connsiteY1" fmla="*/ 207 h 42131"/>
                <a:gd name="connsiteX2" fmla="*/ 1156 w 1155"/>
                <a:gd name="connsiteY2" fmla="*/ 0 h 42131"/>
                <a:gd name="connsiteX3" fmla="*/ 0 w 1155"/>
                <a:gd name="connsiteY3" fmla="*/ 0 h 42131"/>
                <a:gd name="connsiteX4" fmla="*/ 0 w 1155"/>
                <a:gd name="connsiteY4" fmla="*/ 42132 h 42131"/>
                <a:gd name="connsiteX5" fmla="*/ 1156 w 1155"/>
                <a:gd name="connsiteY5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2131">
                  <a:moveTo>
                    <a:pt x="1156" y="41480"/>
                  </a:moveTo>
                  <a:cubicBezTo>
                    <a:pt x="1156" y="27732"/>
                    <a:pt x="1156" y="13985"/>
                    <a:pt x="1156" y="207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EBC0805-9412-2681-F166-F0A0304B9E3A}"/>
                </a:ext>
              </a:extLst>
            </p:cNvPr>
            <p:cNvSpPr/>
            <p:nvPr/>
          </p:nvSpPr>
          <p:spPr>
            <a:xfrm>
              <a:off x="11027765" y="3737072"/>
              <a:ext cx="770" cy="42131"/>
            </a:xfrm>
            <a:custGeom>
              <a:avLst/>
              <a:gdLst>
                <a:gd name="connsiteX0" fmla="*/ 0 w 770"/>
                <a:gd name="connsiteY0" fmla="*/ 207 h 42131"/>
                <a:gd name="connsiteX1" fmla="*/ 0 w 770"/>
                <a:gd name="connsiteY1" fmla="*/ 41480 h 42131"/>
                <a:gd name="connsiteX2" fmla="*/ 770 w 770"/>
                <a:gd name="connsiteY2" fmla="*/ 42132 h 42131"/>
                <a:gd name="connsiteX3" fmla="*/ 770 w 770"/>
                <a:gd name="connsiteY3" fmla="*/ 0 h 42131"/>
                <a:gd name="connsiteX4" fmla="*/ 0 w 770"/>
                <a:gd name="connsiteY4" fmla="*/ 0 h 42131"/>
                <a:gd name="connsiteX5" fmla="*/ 0 w 770"/>
                <a:gd name="connsiteY5" fmla="*/ 207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" h="42131">
                  <a:moveTo>
                    <a:pt x="0" y="207"/>
                  </a:moveTo>
                  <a:cubicBezTo>
                    <a:pt x="0" y="13955"/>
                    <a:pt x="0" y="27703"/>
                    <a:pt x="0" y="41480"/>
                  </a:cubicBezTo>
                  <a:cubicBezTo>
                    <a:pt x="267" y="41569"/>
                    <a:pt x="504" y="41747"/>
                    <a:pt x="770" y="42132"/>
                  </a:cubicBezTo>
                  <a:lnTo>
                    <a:pt x="770" y="0"/>
                  </a:lnTo>
                  <a:cubicBezTo>
                    <a:pt x="504" y="0"/>
                    <a:pt x="267" y="0"/>
                    <a:pt x="0" y="0"/>
                  </a:cubicBezTo>
                  <a:lnTo>
                    <a:pt x="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4A99363-0E23-8E30-1CAF-E9EAE089490E}"/>
                </a:ext>
              </a:extLst>
            </p:cNvPr>
            <p:cNvSpPr/>
            <p:nvPr/>
          </p:nvSpPr>
          <p:spPr>
            <a:xfrm>
              <a:off x="11026610" y="3778520"/>
              <a:ext cx="1155" cy="713"/>
            </a:xfrm>
            <a:custGeom>
              <a:avLst/>
              <a:gdLst>
                <a:gd name="connsiteX0" fmla="*/ 1156 w 1155"/>
                <a:gd name="connsiteY0" fmla="*/ 32 h 713"/>
                <a:gd name="connsiteX1" fmla="*/ 0 w 1155"/>
                <a:gd name="connsiteY1" fmla="*/ 713 h 713"/>
                <a:gd name="connsiteX2" fmla="*/ 1156 w 1155"/>
                <a:gd name="connsiteY2" fmla="*/ 713 h 713"/>
                <a:gd name="connsiteX3" fmla="*/ 1156 w 115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32"/>
                  </a:moveTo>
                  <a:cubicBezTo>
                    <a:pt x="770" y="-87"/>
                    <a:pt x="385" y="121"/>
                    <a:pt x="0" y="713"/>
                  </a:cubicBezTo>
                  <a:cubicBezTo>
                    <a:pt x="385" y="713"/>
                    <a:pt x="770" y="713"/>
                    <a:pt x="1156" y="713"/>
                  </a:cubicBezTo>
                  <a:lnTo>
                    <a:pt x="1156" y="62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36C9E87-A311-2612-3631-EFB3AA339D24}"/>
                </a:ext>
              </a:extLst>
            </p:cNvPr>
            <p:cNvSpPr/>
            <p:nvPr/>
          </p:nvSpPr>
          <p:spPr>
            <a:xfrm>
              <a:off x="11027765" y="3778552"/>
              <a:ext cx="770" cy="651"/>
            </a:xfrm>
            <a:custGeom>
              <a:avLst/>
              <a:gdLst>
                <a:gd name="connsiteX0" fmla="*/ 0 w 770"/>
                <a:gd name="connsiteY0" fmla="*/ 0 h 651"/>
                <a:gd name="connsiteX1" fmla="*/ 0 w 770"/>
                <a:gd name="connsiteY1" fmla="*/ 652 h 651"/>
                <a:gd name="connsiteX2" fmla="*/ 770 w 770"/>
                <a:gd name="connsiteY2" fmla="*/ 652 h 651"/>
                <a:gd name="connsiteX3" fmla="*/ 0 w 77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651">
                  <a:moveTo>
                    <a:pt x="0" y="0"/>
                  </a:moveTo>
                  <a:lnTo>
                    <a:pt x="0" y="652"/>
                  </a:lnTo>
                  <a:cubicBezTo>
                    <a:pt x="267" y="652"/>
                    <a:pt x="504" y="652"/>
                    <a:pt x="770" y="652"/>
                  </a:cubicBezTo>
                  <a:cubicBezTo>
                    <a:pt x="504" y="267"/>
                    <a:pt x="26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56CA332-3FC6-4EED-F723-7A5256057AD1}"/>
                </a:ext>
              </a:extLst>
            </p:cNvPr>
            <p:cNvSpPr/>
            <p:nvPr/>
          </p:nvSpPr>
          <p:spPr>
            <a:xfrm>
              <a:off x="11026610" y="3825780"/>
              <a:ext cx="1155" cy="42131"/>
            </a:xfrm>
            <a:custGeom>
              <a:avLst/>
              <a:gdLst>
                <a:gd name="connsiteX0" fmla="*/ 1156 w 1155"/>
                <a:gd name="connsiteY0" fmla="*/ 41421 h 42131"/>
                <a:gd name="connsiteX1" fmla="*/ 1156 w 1155"/>
                <a:gd name="connsiteY1" fmla="*/ 681 h 42131"/>
                <a:gd name="connsiteX2" fmla="*/ 0 w 1155"/>
                <a:gd name="connsiteY2" fmla="*/ 0 h 42131"/>
                <a:gd name="connsiteX3" fmla="*/ 0 w 1155"/>
                <a:gd name="connsiteY3" fmla="*/ 42132 h 42131"/>
                <a:gd name="connsiteX4" fmla="*/ 1156 w 1155"/>
                <a:gd name="connsiteY4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41421"/>
                  </a:moveTo>
                  <a:cubicBezTo>
                    <a:pt x="1156" y="27851"/>
                    <a:pt x="1156" y="14251"/>
                    <a:pt x="1156" y="681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ED27934-60A6-DD08-13E2-C20551EAA76B}"/>
                </a:ext>
              </a:extLst>
            </p:cNvPr>
            <p:cNvSpPr/>
            <p:nvPr/>
          </p:nvSpPr>
          <p:spPr>
            <a:xfrm>
              <a:off x="11027765" y="3825721"/>
              <a:ext cx="829" cy="42131"/>
            </a:xfrm>
            <a:custGeom>
              <a:avLst/>
              <a:gdLst>
                <a:gd name="connsiteX0" fmla="*/ 0 w 829"/>
                <a:gd name="connsiteY0" fmla="*/ 741 h 42131"/>
                <a:gd name="connsiteX1" fmla="*/ 0 w 829"/>
                <a:gd name="connsiteY1" fmla="*/ 41480 h 42131"/>
                <a:gd name="connsiteX2" fmla="*/ 830 w 829"/>
                <a:gd name="connsiteY2" fmla="*/ 42132 h 42131"/>
                <a:gd name="connsiteX3" fmla="*/ 830 w 829"/>
                <a:gd name="connsiteY3" fmla="*/ 42132 h 42131"/>
                <a:gd name="connsiteX4" fmla="*/ 800 w 829"/>
                <a:gd name="connsiteY4" fmla="*/ 0 h 42131"/>
                <a:gd name="connsiteX5" fmla="*/ 800 w 829"/>
                <a:gd name="connsiteY5" fmla="*/ 0 h 42131"/>
                <a:gd name="connsiteX6" fmla="*/ 0 w 829"/>
                <a:gd name="connsiteY6" fmla="*/ 71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" h="42131">
                  <a:moveTo>
                    <a:pt x="0" y="741"/>
                  </a:moveTo>
                  <a:cubicBezTo>
                    <a:pt x="0" y="14311"/>
                    <a:pt x="0" y="27910"/>
                    <a:pt x="0" y="41480"/>
                  </a:cubicBezTo>
                  <a:cubicBezTo>
                    <a:pt x="267" y="41539"/>
                    <a:pt x="533" y="41747"/>
                    <a:pt x="830" y="42132"/>
                  </a:cubicBezTo>
                  <a:lnTo>
                    <a:pt x="830" y="42132"/>
                  </a:lnTo>
                  <a:cubicBezTo>
                    <a:pt x="830" y="28088"/>
                    <a:pt x="830" y="14044"/>
                    <a:pt x="800" y="0"/>
                  </a:cubicBezTo>
                  <a:lnTo>
                    <a:pt x="800" y="0"/>
                  </a:lnTo>
                  <a:cubicBezTo>
                    <a:pt x="533" y="444"/>
                    <a:pt x="267" y="652"/>
                    <a:pt x="0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A16F818-EAF8-3F54-2443-A36E79329F0B}"/>
                </a:ext>
              </a:extLst>
            </p:cNvPr>
            <p:cNvSpPr/>
            <p:nvPr/>
          </p:nvSpPr>
          <p:spPr>
            <a:xfrm>
              <a:off x="11026610" y="3867179"/>
              <a:ext cx="1155" cy="703"/>
            </a:xfrm>
            <a:custGeom>
              <a:avLst/>
              <a:gdLst>
                <a:gd name="connsiteX0" fmla="*/ 1156 w 1155"/>
                <a:gd name="connsiteY0" fmla="*/ 22 h 703"/>
                <a:gd name="connsiteX1" fmla="*/ 0 w 1155"/>
                <a:gd name="connsiteY1" fmla="*/ 703 h 703"/>
                <a:gd name="connsiteX2" fmla="*/ 1156 w 1155"/>
                <a:gd name="connsiteY2" fmla="*/ 703 h 703"/>
                <a:gd name="connsiteX3" fmla="*/ 1156 w 1155"/>
                <a:gd name="connsiteY3" fmla="*/ 51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3">
                  <a:moveTo>
                    <a:pt x="1156" y="22"/>
                  </a:moveTo>
                  <a:cubicBezTo>
                    <a:pt x="770" y="-67"/>
                    <a:pt x="385" y="110"/>
                    <a:pt x="0" y="703"/>
                  </a:cubicBezTo>
                  <a:cubicBezTo>
                    <a:pt x="385" y="703"/>
                    <a:pt x="770" y="703"/>
                    <a:pt x="1156" y="703"/>
                  </a:cubicBezTo>
                  <a:lnTo>
                    <a:pt x="1156" y="51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00F75DD-FBBC-D0EE-24C2-18DA402F53C0}"/>
                </a:ext>
              </a:extLst>
            </p:cNvPr>
            <p:cNvSpPr/>
            <p:nvPr/>
          </p:nvSpPr>
          <p:spPr>
            <a:xfrm>
              <a:off x="11027735" y="3867201"/>
              <a:ext cx="859" cy="651"/>
            </a:xfrm>
            <a:custGeom>
              <a:avLst/>
              <a:gdLst>
                <a:gd name="connsiteX0" fmla="*/ 30 w 859"/>
                <a:gd name="connsiteY0" fmla="*/ 0 h 651"/>
                <a:gd name="connsiteX1" fmla="*/ 30 w 859"/>
                <a:gd name="connsiteY1" fmla="*/ 652 h 651"/>
                <a:gd name="connsiteX2" fmla="*/ 859 w 859"/>
                <a:gd name="connsiteY2" fmla="*/ 652 h 651"/>
                <a:gd name="connsiteX3" fmla="*/ 830 w 859"/>
                <a:gd name="connsiteY3" fmla="*/ 652 h 651"/>
                <a:gd name="connsiteX4" fmla="*/ 0 w 859"/>
                <a:gd name="connsiteY4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" h="651">
                  <a:moveTo>
                    <a:pt x="30" y="0"/>
                  </a:moveTo>
                  <a:lnTo>
                    <a:pt x="30" y="652"/>
                  </a:lnTo>
                  <a:cubicBezTo>
                    <a:pt x="296" y="652"/>
                    <a:pt x="593" y="652"/>
                    <a:pt x="859" y="652"/>
                  </a:cubicBezTo>
                  <a:lnTo>
                    <a:pt x="830" y="652"/>
                  </a:lnTo>
                  <a:cubicBezTo>
                    <a:pt x="563" y="267"/>
                    <a:pt x="267" y="5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5017098-4674-4B9D-DE1F-1A2F8785A298}"/>
                </a:ext>
              </a:extLst>
            </p:cNvPr>
            <p:cNvSpPr/>
            <p:nvPr/>
          </p:nvSpPr>
          <p:spPr>
            <a:xfrm>
              <a:off x="11026610" y="3825751"/>
              <a:ext cx="1155" cy="713"/>
            </a:xfrm>
            <a:custGeom>
              <a:avLst/>
              <a:gdLst>
                <a:gd name="connsiteX0" fmla="*/ 1156 w 1155"/>
                <a:gd name="connsiteY0" fmla="*/ 711 h 713"/>
                <a:gd name="connsiteX1" fmla="*/ 1156 w 1155"/>
                <a:gd name="connsiteY1" fmla="*/ 0 h 713"/>
                <a:gd name="connsiteX2" fmla="*/ 0 w 1155"/>
                <a:gd name="connsiteY2" fmla="*/ 0 h 713"/>
                <a:gd name="connsiteX3" fmla="*/ 1156 w 1155"/>
                <a:gd name="connsiteY3" fmla="*/ 681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71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93"/>
                    <a:pt x="770" y="800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98F51D4-736C-18D8-09B9-B227B3EE43EB}"/>
                </a:ext>
              </a:extLst>
            </p:cNvPr>
            <p:cNvSpPr/>
            <p:nvPr/>
          </p:nvSpPr>
          <p:spPr>
            <a:xfrm>
              <a:off x="11027765" y="3825721"/>
              <a:ext cx="799" cy="711"/>
            </a:xfrm>
            <a:custGeom>
              <a:avLst/>
              <a:gdLst>
                <a:gd name="connsiteX0" fmla="*/ 0 w 799"/>
                <a:gd name="connsiteY0" fmla="*/ 148 h 711"/>
                <a:gd name="connsiteX1" fmla="*/ 0 w 799"/>
                <a:gd name="connsiteY1" fmla="*/ 711 h 711"/>
                <a:gd name="connsiteX2" fmla="*/ 800 w 799"/>
                <a:gd name="connsiteY2" fmla="*/ 0 h 711"/>
                <a:gd name="connsiteX3" fmla="*/ 0 w 799"/>
                <a:gd name="connsiteY3" fmla="*/ 0 h 711"/>
                <a:gd name="connsiteX4" fmla="*/ 0 w 799"/>
                <a:gd name="connsiteY4" fmla="*/ 148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" h="711">
                  <a:moveTo>
                    <a:pt x="0" y="148"/>
                  </a:moveTo>
                  <a:lnTo>
                    <a:pt x="0" y="711"/>
                  </a:lnTo>
                  <a:cubicBezTo>
                    <a:pt x="267" y="622"/>
                    <a:pt x="533" y="415"/>
                    <a:pt x="800" y="0"/>
                  </a:cubicBezTo>
                  <a:cubicBezTo>
                    <a:pt x="533" y="0"/>
                    <a:pt x="267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B015E83-90C0-AB5B-8F36-B4513A0993B8}"/>
                </a:ext>
              </a:extLst>
            </p:cNvPr>
            <p:cNvSpPr/>
            <p:nvPr/>
          </p:nvSpPr>
          <p:spPr>
            <a:xfrm>
              <a:off x="11026610" y="3477734"/>
              <a:ext cx="1292" cy="42131"/>
            </a:xfrm>
            <a:custGeom>
              <a:avLst/>
              <a:gdLst>
                <a:gd name="connsiteX0" fmla="*/ 1096 w 1292"/>
                <a:gd name="connsiteY0" fmla="*/ 41450 h 42131"/>
                <a:gd name="connsiteX1" fmla="*/ 0 w 1292"/>
                <a:gd name="connsiteY1" fmla="*/ 0 h 42131"/>
                <a:gd name="connsiteX2" fmla="*/ 0 w 1292"/>
                <a:gd name="connsiteY2" fmla="*/ 42132 h 42131"/>
                <a:gd name="connsiteX3" fmla="*/ 1096 w 1292"/>
                <a:gd name="connsiteY3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" h="42131">
                  <a:moveTo>
                    <a:pt x="1096" y="41450"/>
                  </a:moveTo>
                  <a:cubicBezTo>
                    <a:pt x="593" y="27643"/>
                    <a:pt x="2430" y="13748"/>
                    <a:pt x="0" y="0"/>
                  </a:cubicBezTo>
                  <a:lnTo>
                    <a:pt x="0" y="42132"/>
                  </a:lnTo>
                  <a:cubicBezTo>
                    <a:pt x="356" y="41539"/>
                    <a:pt x="741" y="41361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6CC0242-AB15-1641-3891-81A39917209B}"/>
                </a:ext>
              </a:extLst>
            </p:cNvPr>
            <p:cNvSpPr/>
            <p:nvPr/>
          </p:nvSpPr>
          <p:spPr>
            <a:xfrm>
              <a:off x="11026610" y="3477734"/>
              <a:ext cx="2605" cy="42102"/>
            </a:xfrm>
            <a:custGeom>
              <a:avLst/>
              <a:gdLst>
                <a:gd name="connsiteX0" fmla="*/ 1096 w 2605"/>
                <a:gd name="connsiteY0" fmla="*/ 41450 h 42102"/>
                <a:gd name="connsiteX1" fmla="*/ 1837 w 2605"/>
                <a:gd name="connsiteY1" fmla="*/ 42102 h 42102"/>
                <a:gd name="connsiteX2" fmla="*/ 0 w 2605"/>
                <a:gd name="connsiteY2" fmla="*/ 0 h 42102"/>
                <a:gd name="connsiteX3" fmla="*/ 1096 w 2605"/>
                <a:gd name="connsiteY3" fmla="*/ 41450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" h="42102">
                  <a:moveTo>
                    <a:pt x="1096" y="41450"/>
                  </a:moveTo>
                  <a:cubicBezTo>
                    <a:pt x="1333" y="41539"/>
                    <a:pt x="1600" y="41717"/>
                    <a:pt x="1837" y="42102"/>
                  </a:cubicBezTo>
                  <a:cubicBezTo>
                    <a:pt x="1126" y="28088"/>
                    <a:pt x="5007" y="13837"/>
                    <a:pt x="0" y="0"/>
                  </a:cubicBezTo>
                  <a:cubicBezTo>
                    <a:pt x="2459" y="13777"/>
                    <a:pt x="622" y="27643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EB19763-032B-9863-56F9-A7F6647BE2A3}"/>
                </a:ext>
              </a:extLst>
            </p:cNvPr>
            <p:cNvSpPr/>
            <p:nvPr/>
          </p:nvSpPr>
          <p:spPr>
            <a:xfrm>
              <a:off x="11026610" y="3519152"/>
              <a:ext cx="1125" cy="713"/>
            </a:xfrm>
            <a:custGeom>
              <a:avLst/>
              <a:gdLst>
                <a:gd name="connsiteX0" fmla="*/ 1096 w 1125"/>
                <a:gd name="connsiteY0" fmla="*/ 32 h 713"/>
                <a:gd name="connsiteX1" fmla="*/ 0 w 1125"/>
                <a:gd name="connsiteY1" fmla="*/ 713 h 713"/>
                <a:gd name="connsiteX2" fmla="*/ 1126 w 1125"/>
                <a:gd name="connsiteY2" fmla="*/ 713 h 713"/>
                <a:gd name="connsiteX3" fmla="*/ 1126 w 112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13">
                  <a:moveTo>
                    <a:pt x="1096" y="32"/>
                  </a:moveTo>
                  <a:cubicBezTo>
                    <a:pt x="711" y="-87"/>
                    <a:pt x="356" y="121"/>
                    <a:pt x="0" y="713"/>
                  </a:cubicBezTo>
                  <a:cubicBezTo>
                    <a:pt x="385" y="713"/>
                    <a:pt x="741" y="713"/>
                    <a:pt x="1126" y="713"/>
                  </a:cubicBezTo>
                  <a:cubicBezTo>
                    <a:pt x="1126" y="506"/>
                    <a:pt x="1126" y="269"/>
                    <a:pt x="1126" y="6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F21E074-C65B-719D-4BFC-D87DEF07815B}"/>
                </a:ext>
              </a:extLst>
            </p:cNvPr>
            <p:cNvSpPr/>
            <p:nvPr/>
          </p:nvSpPr>
          <p:spPr>
            <a:xfrm>
              <a:off x="11027676" y="3519184"/>
              <a:ext cx="740" cy="651"/>
            </a:xfrm>
            <a:custGeom>
              <a:avLst/>
              <a:gdLst>
                <a:gd name="connsiteX0" fmla="*/ 30 w 740"/>
                <a:gd name="connsiteY0" fmla="*/ 0 h 651"/>
                <a:gd name="connsiteX1" fmla="*/ 3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30" y="0"/>
                  </a:moveTo>
                  <a:cubicBezTo>
                    <a:pt x="30" y="207"/>
                    <a:pt x="30" y="444"/>
                    <a:pt x="30" y="652"/>
                  </a:cubicBezTo>
                  <a:cubicBezTo>
                    <a:pt x="267" y="652"/>
                    <a:pt x="504" y="652"/>
                    <a:pt x="741" y="652"/>
                  </a:cubicBezTo>
                  <a:cubicBezTo>
                    <a:pt x="50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C1321DE-758C-D004-A804-48EC93F857CD}"/>
                </a:ext>
              </a:extLst>
            </p:cNvPr>
            <p:cNvSpPr/>
            <p:nvPr/>
          </p:nvSpPr>
          <p:spPr>
            <a:xfrm>
              <a:off x="11026610" y="3697163"/>
              <a:ext cx="1155" cy="39909"/>
            </a:xfrm>
            <a:custGeom>
              <a:avLst/>
              <a:gdLst>
                <a:gd name="connsiteX0" fmla="*/ 1156 w 1155"/>
                <a:gd name="connsiteY0" fmla="*/ 39258 h 39909"/>
                <a:gd name="connsiteX1" fmla="*/ 1156 w 1155"/>
                <a:gd name="connsiteY1" fmla="*/ 178 h 39909"/>
                <a:gd name="connsiteX2" fmla="*/ 1156 w 1155"/>
                <a:gd name="connsiteY2" fmla="*/ 0 h 39909"/>
                <a:gd name="connsiteX3" fmla="*/ 0 w 1155"/>
                <a:gd name="connsiteY3" fmla="*/ 0 h 39909"/>
                <a:gd name="connsiteX4" fmla="*/ 0 w 1155"/>
                <a:gd name="connsiteY4" fmla="*/ 39910 h 39909"/>
                <a:gd name="connsiteX5" fmla="*/ 1156 w 1155"/>
                <a:gd name="connsiteY5" fmla="*/ 3925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39909">
                  <a:moveTo>
                    <a:pt x="1156" y="39258"/>
                  </a:moveTo>
                  <a:cubicBezTo>
                    <a:pt x="1156" y="26221"/>
                    <a:pt x="1156" y="13214"/>
                    <a:pt x="1156" y="17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39910"/>
                  </a:lnTo>
                  <a:cubicBezTo>
                    <a:pt x="385" y="39317"/>
                    <a:pt x="770" y="39110"/>
                    <a:pt x="1156" y="3925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E130EAE-74AC-518D-0DC9-A060E4FBD6FE}"/>
                </a:ext>
              </a:extLst>
            </p:cNvPr>
            <p:cNvSpPr/>
            <p:nvPr/>
          </p:nvSpPr>
          <p:spPr>
            <a:xfrm>
              <a:off x="11027765" y="3697163"/>
              <a:ext cx="740" cy="39909"/>
            </a:xfrm>
            <a:custGeom>
              <a:avLst/>
              <a:gdLst>
                <a:gd name="connsiteX0" fmla="*/ 0 w 740"/>
                <a:gd name="connsiteY0" fmla="*/ 207 h 39909"/>
                <a:gd name="connsiteX1" fmla="*/ 0 w 740"/>
                <a:gd name="connsiteY1" fmla="*/ 39287 h 39909"/>
                <a:gd name="connsiteX2" fmla="*/ 741 w 740"/>
                <a:gd name="connsiteY2" fmla="*/ 39910 h 39909"/>
                <a:gd name="connsiteX3" fmla="*/ 741 w 740"/>
                <a:gd name="connsiteY3" fmla="*/ 0 h 39909"/>
                <a:gd name="connsiteX4" fmla="*/ 0 w 740"/>
                <a:gd name="connsiteY4" fmla="*/ 0 h 39909"/>
                <a:gd name="connsiteX5" fmla="*/ 0 w 740"/>
                <a:gd name="connsiteY5" fmla="*/ 17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9909">
                  <a:moveTo>
                    <a:pt x="0" y="207"/>
                  </a:moveTo>
                  <a:cubicBezTo>
                    <a:pt x="0" y="13244"/>
                    <a:pt x="0" y="26251"/>
                    <a:pt x="0" y="39287"/>
                  </a:cubicBezTo>
                  <a:cubicBezTo>
                    <a:pt x="237" y="39376"/>
                    <a:pt x="504" y="39554"/>
                    <a:pt x="741" y="39910"/>
                  </a:cubicBezTo>
                  <a:lnTo>
                    <a:pt x="74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C51A5D-65CD-D2C3-15D9-298474A656AB}"/>
                </a:ext>
              </a:extLst>
            </p:cNvPr>
            <p:cNvSpPr/>
            <p:nvPr/>
          </p:nvSpPr>
          <p:spPr>
            <a:xfrm>
              <a:off x="11026610" y="3736386"/>
              <a:ext cx="1155" cy="686"/>
            </a:xfrm>
            <a:custGeom>
              <a:avLst/>
              <a:gdLst>
                <a:gd name="connsiteX0" fmla="*/ 1156 w 1155"/>
                <a:gd name="connsiteY0" fmla="*/ 35 h 686"/>
                <a:gd name="connsiteX1" fmla="*/ 0 w 1155"/>
                <a:gd name="connsiteY1" fmla="*/ 686 h 686"/>
                <a:gd name="connsiteX2" fmla="*/ 1156 w 1155"/>
                <a:gd name="connsiteY2" fmla="*/ 686 h 686"/>
                <a:gd name="connsiteX3" fmla="*/ 1156 w 1155"/>
                <a:gd name="connsiteY3" fmla="*/ 35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686">
                  <a:moveTo>
                    <a:pt x="1156" y="35"/>
                  </a:moveTo>
                  <a:cubicBezTo>
                    <a:pt x="770" y="-84"/>
                    <a:pt x="385" y="94"/>
                    <a:pt x="0" y="686"/>
                  </a:cubicBezTo>
                  <a:cubicBezTo>
                    <a:pt x="385" y="686"/>
                    <a:pt x="770" y="686"/>
                    <a:pt x="1156" y="686"/>
                  </a:cubicBezTo>
                  <a:lnTo>
                    <a:pt x="1156" y="35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113709F-4965-BD51-2D2D-C993BCB9F3F0}"/>
                </a:ext>
              </a:extLst>
            </p:cNvPr>
            <p:cNvSpPr/>
            <p:nvPr/>
          </p:nvSpPr>
          <p:spPr>
            <a:xfrm>
              <a:off x="11027765" y="373642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504" y="652"/>
                    <a:pt x="741" y="652"/>
                  </a:cubicBezTo>
                  <a:cubicBezTo>
                    <a:pt x="474" y="267"/>
                    <a:pt x="237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5248027-45BE-BA6C-B078-C76782CE7587}"/>
                </a:ext>
              </a:extLst>
            </p:cNvPr>
            <p:cNvSpPr/>
            <p:nvPr/>
          </p:nvSpPr>
          <p:spPr>
            <a:xfrm>
              <a:off x="11026610" y="3659535"/>
              <a:ext cx="1155" cy="37687"/>
            </a:xfrm>
            <a:custGeom>
              <a:avLst/>
              <a:gdLst>
                <a:gd name="connsiteX0" fmla="*/ 1156 w 1155"/>
                <a:gd name="connsiteY0" fmla="*/ 37006 h 37687"/>
                <a:gd name="connsiteX1" fmla="*/ 1156 w 1155"/>
                <a:gd name="connsiteY1" fmla="*/ 652 h 37687"/>
                <a:gd name="connsiteX2" fmla="*/ 0 w 1155"/>
                <a:gd name="connsiteY2" fmla="*/ 0 h 37687"/>
                <a:gd name="connsiteX3" fmla="*/ 0 w 1155"/>
                <a:gd name="connsiteY3" fmla="*/ 37688 h 37687"/>
                <a:gd name="connsiteX4" fmla="*/ 1156 w 1155"/>
                <a:gd name="connsiteY4" fmla="*/ 37036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37687">
                  <a:moveTo>
                    <a:pt x="1156" y="37006"/>
                  </a:moveTo>
                  <a:cubicBezTo>
                    <a:pt x="1156" y="24888"/>
                    <a:pt x="1156" y="12770"/>
                    <a:pt x="1156" y="652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37688"/>
                  </a:lnTo>
                  <a:cubicBezTo>
                    <a:pt x="385" y="37065"/>
                    <a:pt x="770" y="36888"/>
                    <a:pt x="1156" y="3703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4ACE064-98C4-1291-23FB-DAF16EE444E5}"/>
                </a:ext>
              </a:extLst>
            </p:cNvPr>
            <p:cNvSpPr/>
            <p:nvPr/>
          </p:nvSpPr>
          <p:spPr>
            <a:xfrm>
              <a:off x="11027765" y="3659446"/>
              <a:ext cx="740" cy="37687"/>
            </a:xfrm>
            <a:custGeom>
              <a:avLst/>
              <a:gdLst>
                <a:gd name="connsiteX0" fmla="*/ 0 w 740"/>
                <a:gd name="connsiteY0" fmla="*/ 711 h 37687"/>
                <a:gd name="connsiteX1" fmla="*/ 0 w 740"/>
                <a:gd name="connsiteY1" fmla="*/ 37065 h 37687"/>
                <a:gd name="connsiteX2" fmla="*/ 741 w 740"/>
                <a:gd name="connsiteY2" fmla="*/ 37688 h 37687"/>
                <a:gd name="connsiteX3" fmla="*/ 741 w 740"/>
                <a:gd name="connsiteY3" fmla="*/ 0 h 37687"/>
                <a:gd name="connsiteX4" fmla="*/ 741 w 740"/>
                <a:gd name="connsiteY4" fmla="*/ 0 h 37687"/>
                <a:gd name="connsiteX5" fmla="*/ 30 w 740"/>
                <a:gd name="connsiteY5" fmla="*/ 681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7687">
                  <a:moveTo>
                    <a:pt x="0" y="711"/>
                  </a:moveTo>
                  <a:cubicBezTo>
                    <a:pt x="0" y="12829"/>
                    <a:pt x="0" y="24947"/>
                    <a:pt x="0" y="37065"/>
                  </a:cubicBezTo>
                  <a:cubicBezTo>
                    <a:pt x="237" y="37154"/>
                    <a:pt x="474" y="37332"/>
                    <a:pt x="741" y="37688"/>
                  </a:cubicBezTo>
                  <a:cubicBezTo>
                    <a:pt x="741" y="25125"/>
                    <a:pt x="741" y="12562"/>
                    <a:pt x="741" y="0"/>
                  </a:cubicBezTo>
                  <a:lnTo>
                    <a:pt x="741" y="0"/>
                  </a:lnTo>
                  <a:cubicBezTo>
                    <a:pt x="504" y="415"/>
                    <a:pt x="267" y="593"/>
                    <a:pt x="3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7B88559-F283-19BE-5E86-129720C6CBB5}"/>
                </a:ext>
              </a:extLst>
            </p:cNvPr>
            <p:cNvSpPr/>
            <p:nvPr/>
          </p:nvSpPr>
          <p:spPr>
            <a:xfrm>
              <a:off x="11026610" y="3659475"/>
              <a:ext cx="1155" cy="701"/>
            </a:xfrm>
            <a:custGeom>
              <a:avLst/>
              <a:gdLst>
                <a:gd name="connsiteX0" fmla="*/ 1156 w 1155"/>
                <a:gd name="connsiteY0" fmla="*/ 681 h 701"/>
                <a:gd name="connsiteX1" fmla="*/ 1156 w 1155"/>
                <a:gd name="connsiteY1" fmla="*/ 0 h 701"/>
                <a:gd name="connsiteX2" fmla="*/ 0 w 1155"/>
                <a:gd name="connsiteY2" fmla="*/ 0 h 701"/>
                <a:gd name="connsiteX3" fmla="*/ 1156 w 1155"/>
                <a:gd name="connsiteY3" fmla="*/ 652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68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622"/>
                    <a:pt x="770" y="800"/>
                    <a:pt x="1156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DDAC763-0C4E-26AE-BC6E-1C4400F7E136}"/>
                </a:ext>
              </a:extLst>
            </p:cNvPr>
            <p:cNvSpPr/>
            <p:nvPr/>
          </p:nvSpPr>
          <p:spPr>
            <a:xfrm>
              <a:off x="11027765" y="3659505"/>
              <a:ext cx="711" cy="681"/>
            </a:xfrm>
            <a:custGeom>
              <a:avLst/>
              <a:gdLst>
                <a:gd name="connsiteX0" fmla="*/ 0 w 711"/>
                <a:gd name="connsiteY0" fmla="*/ 59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5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59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8B1F89-F52E-CE52-A6FA-D01FB36E81C6}"/>
                </a:ext>
              </a:extLst>
            </p:cNvPr>
            <p:cNvSpPr/>
            <p:nvPr/>
          </p:nvSpPr>
          <p:spPr>
            <a:xfrm>
              <a:off x="11026610" y="369649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4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4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CA7C067-2AF5-1338-2ECC-843FE299E9F2}"/>
                </a:ext>
              </a:extLst>
            </p:cNvPr>
            <p:cNvSpPr/>
            <p:nvPr/>
          </p:nvSpPr>
          <p:spPr>
            <a:xfrm>
              <a:off x="11027765" y="369654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474" y="652"/>
                    <a:pt x="741" y="652"/>
                  </a:cubicBezTo>
                  <a:cubicBezTo>
                    <a:pt x="504" y="296"/>
                    <a:pt x="267" y="118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9E54D3C-4CB1-723D-BB2A-C5782AD39576}"/>
                </a:ext>
              </a:extLst>
            </p:cNvPr>
            <p:cNvSpPr/>
            <p:nvPr/>
          </p:nvSpPr>
          <p:spPr>
            <a:xfrm>
              <a:off x="11585285" y="4544850"/>
              <a:ext cx="15525" cy="1377"/>
            </a:xfrm>
            <a:custGeom>
              <a:avLst/>
              <a:gdLst>
                <a:gd name="connsiteX0" fmla="*/ 0 w 15525"/>
                <a:gd name="connsiteY0" fmla="*/ 1378 h 1377"/>
                <a:gd name="connsiteX1" fmla="*/ 15525 w 15525"/>
                <a:gd name="connsiteY1" fmla="*/ 1378 h 1377"/>
                <a:gd name="connsiteX2" fmla="*/ 0 w 15525"/>
                <a:gd name="connsiteY2" fmla="*/ 1378 h 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1377">
                  <a:moveTo>
                    <a:pt x="0" y="1378"/>
                  </a:moveTo>
                  <a:lnTo>
                    <a:pt x="15525" y="1378"/>
                  </a:lnTo>
                  <a:cubicBezTo>
                    <a:pt x="10340" y="-459"/>
                    <a:pt x="5185" y="-459"/>
                    <a:pt x="0" y="137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8890AEA-F8DF-C95E-A4F7-507C278A4B90}"/>
                </a:ext>
              </a:extLst>
            </p:cNvPr>
            <p:cNvSpPr/>
            <p:nvPr/>
          </p:nvSpPr>
          <p:spPr>
            <a:xfrm>
              <a:off x="11585285" y="4543539"/>
              <a:ext cx="15525" cy="2689"/>
            </a:xfrm>
            <a:custGeom>
              <a:avLst/>
              <a:gdLst>
                <a:gd name="connsiteX0" fmla="*/ 0 w 15525"/>
                <a:gd name="connsiteY0" fmla="*/ 2689 h 2689"/>
                <a:gd name="connsiteX1" fmla="*/ 15525 w 15525"/>
                <a:gd name="connsiteY1" fmla="*/ 2689 h 2689"/>
                <a:gd name="connsiteX2" fmla="*/ 0 w 15525"/>
                <a:gd name="connsiteY2" fmla="*/ 2689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2689">
                  <a:moveTo>
                    <a:pt x="0" y="2689"/>
                  </a:moveTo>
                  <a:cubicBezTo>
                    <a:pt x="5185" y="852"/>
                    <a:pt x="10340" y="852"/>
                    <a:pt x="15525" y="2689"/>
                  </a:cubicBezTo>
                  <a:cubicBezTo>
                    <a:pt x="10340" y="-807"/>
                    <a:pt x="5185" y="-985"/>
                    <a:pt x="0" y="26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FD6598-CC4F-C440-7A10-FB422712A80E}"/>
                </a:ext>
              </a:extLst>
            </p:cNvPr>
            <p:cNvSpPr/>
            <p:nvPr/>
          </p:nvSpPr>
          <p:spPr>
            <a:xfrm>
              <a:off x="11104118" y="3489526"/>
              <a:ext cx="980201" cy="691586"/>
            </a:xfrm>
            <a:custGeom>
              <a:avLst/>
              <a:gdLst>
                <a:gd name="connsiteX0" fmla="*/ 943995 w 980201"/>
                <a:gd name="connsiteY0" fmla="*/ 30 h 691586"/>
                <a:gd name="connsiteX1" fmla="*/ 490708 w 980201"/>
                <a:gd name="connsiteY1" fmla="*/ 30 h 691586"/>
                <a:gd name="connsiteX2" fmla="*/ 36325 w 980201"/>
                <a:gd name="connsiteY2" fmla="*/ 30 h 691586"/>
                <a:gd name="connsiteX3" fmla="*/ 119 w 980201"/>
                <a:gd name="connsiteY3" fmla="*/ 35495 h 691586"/>
                <a:gd name="connsiteX4" fmla="*/ 0 w 980201"/>
                <a:gd name="connsiteY4" fmla="*/ 669398 h 691586"/>
                <a:gd name="connsiteX5" fmla="*/ 9659 w 980201"/>
                <a:gd name="connsiteY5" fmla="*/ 689930 h 691586"/>
                <a:gd name="connsiteX6" fmla="*/ 31080 w 980201"/>
                <a:gd name="connsiteY6" fmla="*/ 685515 h 691586"/>
                <a:gd name="connsiteX7" fmla="*/ 124973 w 980201"/>
                <a:gd name="connsiteY7" fmla="*/ 616985 h 691586"/>
                <a:gd name="connsiteX8" fmla="*/ 141210 w 980201"/>
                <a:gd name="connsiteY8" fmla="*/ 611740 h 691586"/>
                <a:gd name="connsiteX9" fmla="*/ 258687 w 980201"/>
                <a:gd name="connsiteY9" fmla="*/ 611770 h 691586"/>
                <a:gd name="connsiteX10" fmla="*/ 277264 w 980201"/>
                <a:gd name="connsiteY10" fmla="*/ 595771 h 691586"/>
                <a:gd name="connsiteX11" fmla="*/ 259457 w 980201"/>
                <a:gd name="connsiteY11" fmla="*/ 578705 h 691586"/>
                <a:gd name="connsiteX12" fmla="*/ 238421 w 980201"/>
                <a:gd name="connsiteY12" fmla="*/ 578675 h 691586"/>
                <a:gd name="connsiteX13" fmla="*/ 230125 w 980201"/>
                <a:gd name="connsiteY13" fmla="*/ 571772 h 691586"/>
                <a:gd name="connsiteX14" fmla="*/ 222066 w 980201"/>
                <a:gd name="connsiteY14" fmla="*/ 503596 h 691586"/>
                <a:gd name="connsiteX15" fmla="*/ 228792 w 980201"/>
                <a:gd name="connsiteY15" fmla="*/ 495922 h 691586"/>
                <a:gd name="connsiteX16" fmla="*/ 291960 w 980201"/>
                <a:gd name="connsiteY16" fmla="*/ 495922 h 691586"/>
                <a:gd name="connsiteX17" fmla="*/ 300522 w 980201"/>
                <a:gd name="connsiteY17" fmla="*/ 503774 h 691586"/>
                <a:gd name="connsiteX18" fmla="*/ 303870 w 980201"/>
                <a:gd name="connsiteY18" fmla="*/ 563505 h 691586"/>
                <a:gd name="connsiteX19" fmla="*/ 321084 w 980201"/>
                <a:gd name="connsiteY19" fmla="*/ 583741 h 691586"/>
                <a:gd name="connsiteX20" fmla="*/ 337084 w 980201"/>
                <a:gd name="connsiteY20" fmla="*/ 562824 h 691586"/>
                <a:gd name="connsiteX21" fmla="*/ 333647 w 980201"/>
                <a:gd name="connsiteY21" fmla="*/ 504218 h 691586"/>
                <a:gd name="connsiteX22" fmla="*/ 341054 w 980201"/>
                <a:gd name="connsiteY22" fmla="*/ 495952 h 691586"/>
                <a:gd name="connsiteX23" fmla="*/ 383156 w 980201"/>
                <a:gd name="connsiteY23" fmla="*/ 496189 h 691586"/>
                <a:gd name="connsiteX24" fmla="*/ 410592 w 980201"/>
                <a:gd name="connsiteY24" fmla="*/ 498293 h 691586"/>
                <a:gd name="connsiteX25" fmla="*/ 412192 w 980201"/>
                <a:gd name="connsiteY25" fmla="*/ 525047 h 691586"/>
                <a:gd name="connsiteX26" fmla="*/ 412192 w 980201"/>
                <a:gd name="connsiteY26" fmla="*/ 527269 h 691586"/>
                <a:gd name="connsiteX27" fmla="*/ 427688 w 980201"/>
                <a:gd name="connsiteY27" fmla="*/ 545165 h 691586"/>
                <a:gd name="connsiteX28" fmla="*/ 445347 w 980201"/>
                <a:gd name="connsiteY28" fmla="*/ 528069 h 691586"/>
                <a:gd name="connsiteX29" fmla="*/ 445317 w 980201"/>
                <a:gd name="connsiteY29" fmla="*/ 508129 h 691586"/>
                <a:gd name="connsiteX30" fmla="*/ 456991 w 980201"/>
                <a:gd name="connsiteY30" fmla="*/ 495774 h 691586"/>
                <a:gd name="connsiteX31" fmla="*/ 515714 w 980201"/>
                <a:gd name="connsiteY31" fmla="*/ 496071 h 691586"/>
                <a:gd name="connsiteX32" fmla="*/ 534765 w 980201"/>
                <a:gd name="connsiteY32" fmla="*/ 513877 h 691586"/>
                <a:gd name="connsiteX33" fmla="*/ 535625 w 980201"/>
                <a:gd name="connsiteY33" fmla="*/ 520425 h 691586"/>
                <a:gd name="connsiteX34" fmla="*/ 552987 w 980201"/>
                <a:gd name="connsiteY34" fmla="*/ 532692 h 691586"/>
                <a:gd name="connsiteX35" fmla="*/ 567831 w 980201"/>
                <a:gd name="connsiteY35" fmla="*/ 517522 h 691586"/>
                <a:gd name="connsiteX36" fmla="*/ 567920 w 980201"/>
                <a:gd name="connsiteY36" fmla="*/ 504248 h 691586"/>
                <a:gd name="connsiteX37" fmla="*/ 575771 w 980201"/>
                <a:gd name="connsiteY37" fmla="*/ 495952 h 691586"/>
                <a:gd name="connsiteX38" fmla="*/ 638939 w 980201"/>
                <a:gd name="connsiteY38" fmla="*/ 495922 h 691586"/>
                <a:gd name="connsiteX39" fmla="*/ 646465 w 980201"/>
                <a:gd name="connsiteY39" fmla="*/ 505107 h 691586"/>
                <a:gd name="connsiteX40" fmla="*/ 643028 w 980201"/>
                <a:gd name="connsiteY40" fmla="*/ 563713 h 691586"/>
                <a:gd name="connsiteX41" fmla="*/ 649665 w 980201"/>
                <a:gd name="connsiteY41" fmla="*/ 580334 h 691586"/>
                <a:gd name="connsiteX42" fmla="*/ 666375 w 980201"/>
                <a:gd name="connsiteY42" fmla="*/ 582053 h 691586"/>
                <a:gd name="connsiteX43" fmla="*/ 676271 w 980201"/>
                <a:gd name="connsiteY43" fmla="*/ 565994 h 691586"/>
                <a:gd name="connsiteX44" fmla="*/ 679768 w 980201"/>
                <a:gd name="connsiteY44" fmla="*/ 504041 h 691586"/>
                <a:gd name="connsiteX45" fmla="*/ 686938 w 980201"/>
                <a:gd name="connsiteY45" fmla="*/ 495952 h 691586"/>
                <a:gd name="connsiteX46" fmla="*/ 752328 w 980201"/>
                <a:gd name="connsiteY46" fmla="*/ 495982 h 691586"/>
                <a:gd name="connsiteX47" fmla="*/ 758165 w 980201"/>
                <a:gd name="connsiteY47" fmla="*/ 503389 h 691586"/>
                <a:gd name="connsiteX48" fmla="*/ 749987 w 980201"/>
                <a:gd name="connsiteY48" fmla="*/ 572660 h 691586"/>
                <a:gd name="connsiteX49" fmla="*/ 743143 w 980201"/>
                <a:gd name="connsiteY49" fmla="*/ 578675 h 691586"/>
                <a:gd name="connsiteX50" fmla="*/ 719885 w 980201"/>
                <a:gd name="connsiteY50" fmla="*/ 578794 h 691586"/>
                <a:gd name="connsiteX51" fmla="*/ 702937 w 980201"/>
                <a:gd name="connsiteY51" fmla="*/ 595534 h 691586"/>
                <a:gd name="connsiteX52" fmla="*/ 722373 w 980201"/>
                <a:gd name="connsiteY52" fmla="*/ 611800 h 691586"/>
                <a:gd name="connsiteX53" fmla="*/ 838754 w 980201"/>
                <a:gd name="connsiteY53" fmla="*/ 611711 h 691586"/>
                <a:gd name="connsiteX54" fmla="*/ 855968 w 980201"/>
                <a:gd name="connsiteY54" fmla="*/ 617429 h 691586"/>
                <a:gd name="connsiteX55" fmla="*/ 948973 w 980201"/>
                <a:gd name="connsiteY55" fmla="*/ 685278 h 691586"/>
                <a:gd name="connsiteX56" fmla="*/ 971283 w 980201"/>
                <a:gd name="connsiteY56" fmla="*/ 689456 h 691586"/>
                <a:gd name="connsiteX57" fmla="*/ 980201 w 980201"/>
                <a:gd name="connsiteY57" fmla="*/ 669605 h 691586"/>
                <a:gd name="connsiteX58" fmla="*/ 980112 w 980201"/>
                <a:gd name="connsiteY58" fmla="*/ 35702 h 691586"/>
                <a:gd name="connsiteX59" fmla="*/ 944143 w 980201"/>
                <a:gd name="connsiteY59" fmla="*/ 0 h 691586"/>
                <a:gd name="connsiteX60" fmla="*/ 280405 w 980201"/>
                <a:gd name="connsiteY60" fmla="*/ 155787 h 691586"/>
                <a:gd name="connsiteX61" fmla="*/ 284286 w 980201"/>
                <a:gd name="connsiteY61" fmla="*/ 225414 h 691586"/>
                <a:gd name="connsiteX62" fmla="*/ 278271 w 980201"/>
                <a:gd name="connsiteY62" fmla="*/ 231843 h 691586"/>
                <a:gd name="connsiteX63" fmla="*/ 196319 w 980201"/>
                <a:gd name="connsiteY63" fmla="*/ 231843 h 691586"/>
                <a:gd name="connsiteX64" fmla="*/ 190393 w 980201"/>
                <a:gd name="connsiteY64" fmla="*/ 226095 h 691586"/>
                <a:gd name="connsiteX65" fmla="*/ 182008 w 980201"/>
                <a:gd name="connsiteY65" fmla="*/ 155787 h 691586"/>
                <a:gd name="connsiteX66" fmla="*/ 188734 w 980201"/>
                <a:gd name="connsiteY66" fmla="*/ 149209 h 691586"/>
                <a:gd name="connsiteX67" fmla="*/ 230806 w 980201"/>
                <a:gd name="connsiteY67" fmla="*/ 149298 h 691586"/>
                <a:gd name="connsiteX68" fmla="*/ 272879 w 980201"/>
                <a:gd name="connsiteY68" fmla="*/ 149209 h 691586"/>
                <a:gd name="connsiteX69" fmla="*/ 280375 w 980201"/>
                <a:gd name="connsiteY69" fmla="*/ 155787 h 691586"/>
                <a:gd name="connsiteX70" fmla="*/ 175964 w 980201"/>
                <a:gd name="connsiteY70" fmla="*/ 33184 h 691586"/>
                <a:gd name="connsiteX71" fmla="*/ 221384 w 980201"/>
                <a:gd name="connsiteY71" fmla="*/ 33302 h 691586"/>
                <a:gd name="connsiteX72" fmla="*/ 265709 w 980201"/>
                <a:gd name="connsiteY72" fmla="*/ 33184 h 691586"/>
                <a:gd name="connsiteX73" fmla="*/ 273827 w 980201"/>
                <a:gd name="connsiteY73" fmla="*/ 40413 h 691586"/>
                <a:gd name="connsiteX74" fmla="*/ 277679 w 980201"/>
                <a:gd name="connsiteY74" fmla="*/ 108974 h 691586"/>
                <a:gd name="connsiteX75" fmla="*/ 270005 w 980201"/>
                <a:gd name="connsiteY75" fmla="*/ 116144 h 691586"/>
                <a:gd name="connsiteX76" fmla="*/ 184704 w 980201"/>
                <a:gd name="connsiteY76" fmla="*/ 116144 h 691586"/>
                <a:gd name="connsiteX77" fmla="*/ 177001 w 980201"/>
                <a:gd name="connsiteY77" fmla="*/ 109744 h 691586"/>
                <a:gd name="connsiteX78" fmla="*/ 168764 w 980201"/>
                <a:gd name="connsiteY78" fmla="*/ 40502 h 691586"/>
                <a:gd name="connsiteX79" fmla="*/ 175964 w 980201"/>
                <a:gd name="connsiteY79" fmla="*/ 33184 h 691586"/>
                <a:gd name="connsiteX80" fmla="*/ 163935 w 980201"/>
                <a:gd name="connsiteY80" fmla="*/ 285886 h 691586"/>
                <a:gd name="connsiteX81" fmla="*/ 170275 w 980201"/>
                <a:gd name="connsiteY81" fmla="*/ 339662 h 691586"/>
                <a:gd name="connsiteX82" fmla="*/ 163016 w 980201"/>
                <a:gd name="connsiteY82" fmla="*/ 347454 h 691586"/>
                <a:gd name="connsiteX83" fmla="*/ 107700 w 980201"/>
                <a:gd name="connsiteY83" fmla="*/ 347365 h 691586"/>
                <a:gd name="connsiteX84" fmla="*/ 99463 w 980201"/>
                <a:gd name="connsiteY84" fmla="*/ 341617 h 691586"/>
                <a:gd name="connsiteX85" fmla="*/ 87138 w 980201"/>
                <a:gd name="connsiteY85" fmla="*/ 270894 h 691586"/>
                <a:gd name="connsiteX86" fmla="*/ 92945 w 980201"/>
                <a:gd name="connsiteY86" fmla="*/ 264968 h 691586"/>
                <a:gd name="connsiteX87" fmla="*/ 123936 w 980201"/>
                <a:gd name="connsiteY87" fmla="*/ 265027 h 691586"/>
                <a:gd name="connsiteX88" fmla="*/ 140528 w 980201"/>
                <a:gd name="connsiteY88" fmla="*/ 265027 h 691586"/>
                <a:gd name="connsiteX89" fmla="*/ 163964 w 980201"/>
                <a:gd name="connsiteY89" fmla="*/ 285886 h 691586"/>
                <a:gd name="connsiteX90" fmla="*/ 149091 w 980201"/>
                <a:gd name="connsiteY90" fmla="*/ 157298 h 691586"/>
                <a:gd name="connsiteX91" fmla="*/ 156913 w 980201"/>
                <a:gd name="connsiteY91" fmla="*/ 224170 h 691586"/>
                <a:gd name="connsiteX92" fmla="*/ 150513 w 980201"/>
                <a:gd name="connsiteY92" fmla="*/ 231932 h 691586"/>
                <a:gd name="connsiteX93" fmla="*/ 87523 w 980201"/>
                <a:gd name="connsiteY93" fmla="*/ 231932 h 691586"/>
                <a:gd name="connsiteX94" fmla="*/ 79375 w 980201"/>
                <a:gd name="connsiteY94" fmla="*/ 224584 h 691586"/>
                <a:gd name="connsiteX95" fmla="*/ 67375 w 980201"/>
                <a:gd name="connsiteY95" fmla="*/ 156142 h 691586"/>
                <a:gd name="connsiteX96" fmla="*/ 73271 w 980201"/>
                <a:gd name="connsiteY96" fmla="*/ 149239 h 691586"/>
                <a:gd name="connsiteX97" fmla="*/ 107522 w 980201"/>
                <a:gd name="connsiteY97" fmla="*/ 149328 h 691586"/>
                <a:gd name="connsiteX98" fmla="*/ 139550 w 980201"/>
                <a:gd name="connsiteY98" fmla="*/ 149209 h 691586"/>
                <a:gd name="connsiteX99" fmla="*/ 149061 w 980201"/>
                <a:gd name="connsiteY99" fmla="*/ 157328 h 691586"/>
                <a:gd name="connsiteX100" fmla="*/ 53361 w 980201"/>
                <a:gd name="connsiteY100" fmla="*/ 33184 h 691586"/>
                <a:gd name="connsiteX101" fmla="*/ 90960 w 980201"/>
                <a:gd name="connsiteY101" fmla="*/ 33273 h 691586"/>
                <a:gd name="connsiteX102" fmla="*/ 127462 w 980201"/>
                <a:gd name="connsiteY102" fmla="*/ 33184 h 691586"/>
                <a:gd name="connsiteX103" fmla="*/ 135610 w 980201"/>
                <a:gd name="connsiteY103" fmla="*/ 40413 h 691586"/>
                <a:gd name="connsiteX104" fmla="*/ 143610 w 980201"/>
                <a:gd name="connsiteY104" fmla="*/ 108470 h 691586"/>
                <a:gd name="connsiteX105" fmla="*/ 137062 w 980201"/>
                <a:gd name="connsiteY105" fmla="*/ 116203 h 691586"/>
                <a:gd name="connsiteX106" fmla="*/ 68472 w 980201"/>
                <a:gd name="connsiteY106" fmla="*/ 116173 h 691586"/>
                <a:gd name="connsiteX107" fmla="*/ 59316 w 980201"/>
                <a:gd name="connsiteY107" fmla="*/ 108589 h 691586"/>
                <a:gd name="connsiteX108" fmla="*/ 47317 w 980201"/>
                <a:gd name="connsiteY108" fmla="*/ 40058 h 691586"/>
                <a:gd name="connsiteX109" fmla="*/ 53361 w 980201"/>
                <a:gd name="connsiteY109" fmla="*/ 33214 h 691586"/>
                <a:gd name="connsiteX110" fmla="*/ 100826 w 980201"/>
                <a:gd name="connsiteY110" fmla="*/ 593697 h 691586"/>
                <a:gd name="connsiteX111" fmla="*/ 33658 w 980201"/>
                <a:gd name="connsiteY111" fmla="*/ 642347 h 691586"/>
                <a:gd name="connsiteX112" fmla="*/ 33658 w 980201"/>
                <a:gd name="connsiteY112" fmla="*/ 161801 h 691586"/>
                <a:gd name="connsiteX113" fmla="*/ 34754 w 980201"/>
                <a:gd name="connsiteY113" fmla="*/ 161653 h 691586"/>
                <a:gd name="connsiteX114" fmla="*/ 54398 w 980201"/>
                <a:gd name="connsiteY114" fmla="*/ 275457 h 691586"/>
                <a:gd name="connsiteX115" fmla="*/ 106900 w 980201"/>
                <a:gd name="connsiteY115" fmla="*/ 579386 h 691586"/>
                <a:gd name="connsiteX116" fmla="*/ 100796 w 980201"/>
                <a:gd name="connsiteY116" fmla="*/ 593697 h 691586"/>
                <a:gd name="connsiteX117" fmla="*/ 119403 w 980201"/>
                <a:gd name="connsiteY117" fmla="*/ 456635 h 691586"/>
                <a:gd name="connsiteX118" fmla="*/ 106218 w 980201"/>
                <a:gd name="connsiteY118" fmla="*/ 380579 h 691586"/>
                <a:gd name="connsiteX119" fmla="*/ 169623 w 980201"/>
                <a:gd name="connsiteY119" fmla="*/ 380490 h 691586"/>
                <a:gd name="connsiteX120" fmla="*/ 175371 w 980201"/>
                <a:gd name="connsiteY120" fmla="*/ 386356 h 691586"/>
                <a:gd name="connsiteX121" fmla="*/ 183638 w 980201"/>
                <a:gd name="connsiteY121" fmla="*/ 456605 h 691586"/>
                <a:gd name="connsiteX122" fmla="*/ 178038 w 980201"/>
                <a:gd name="connsiteY122" fmla="*/ 462946 h 691586"/>
                <a:gd name="connsiteX123" fmla="*/ 126040 w 980201"/>
                <a:gd name="connsiteY123" fmla="*/ 462946 h 691586"/>
                <a:gd name="connsiteX124" fmla="*/ 119373 w 980201"/>
                <a:gd name="connsiteY124" fmla="*/ 456635 h 691586"/>
                <a:gd name="connsiteX125" fmla="*/ 190126 w 980201"/>
                <a:gd name="connsiteY125" fmla="*/ 578734 h 691586"/>
                <a:gd name="connsiteX126" fmla="*/ 148143 w 980201"/>
                <a:gd name="connsiteY126" fmla="*/ 578734 h 691586"/>
                <a:gd name="connsiteX127" fmla="*/ 139106 w 980201"/>
                <a:gd name="connsiteY127" fmla="*/ 571090 h 691586"/>
                <a:gd name="connsiteX128" fmla="*/ 127077 w 980201"/>
                <a:gd name="connsiteY128" fmla="*/ 502648 h 691586"/>
                <a:gd name="connsiteX129" fmla="*/ 133240 w 980201"/>
                <a:gd name="connsiteY129" fmla="*/ 496041 h 691586"/>
                <a:gd name="connsiteX130" fmla="*/ 158187 w 980201"/>
                <a:gd name="connsiteY130" fmla="*/ 496130 h 691586"/>
                <a:gd name="connsiteX131" fmla="*/ 186393 w 980201"/>
                <a:gd name="connsiteY131" fmla="*/ 497937 h 691586"/>
                <a:gd name="connsiteX132" fmla="*/ 191223 w 980201"/>
                <a:gd name="connsiteY132" fmla="*/ 526321 h 691586"/>
                <a:gd name="connsiteX133" fmla="*/ 196822 w 980201"/>
                <a:gd name="connsiteY133" fmla="*/ 571238 h 691586"/>
                <a:gd name="connsiteX134" fmla="*/ 190126 w 980201"/>
                <a:gd name="connsiteY134" fmla="*/ 578764 h 691586"/>
                <a:gd name="connsiteX135" fmla="*/ 203667 w 980201"/>
                <a:gd name="connsiteY135" fmla="*/ 340521 h 691586"/>
                <a:gd name="connsiteX136" fmla="*/ 195489 w 980201"/>
                <a:gd name="connsiteY136" fmla="*/ 272553 h 691586"/>
                <a:gd name="connsiteX137" fmla="*/ 202007 w 980201"/>
                <a:gd name="connsiteY137" fmla="*/ 264879 h 691586"/>
                <a:gd name="connsiteX138" fmla="*/ 240673 w 980201"/>
                <a:gd name="connsiteY138" fmla="*/ 265027 h 691586"/>
                <a:gd name="connsiteX139" fmla="*/ 279338 w 980201"/>
                <a:gd name="connsiteY139" fmla="*/ 264879 h 691586"/>
                <a:gd name="connsiteX140" fmla="*/ 287160 w 980201"/>
                <a:gd name="connsiteY140" fmla="*/ 272197 h 691586"/>
                <a:gd name="connsiteX141" fmla="*/ 291012 w 980201"/>
                <a:gd name="connsiteY141" fmla="*/ 341706 h 691586"/>
                <a:gd name="connsiteX142" fmla="*/ 285649 w 980201"/>
                <a:gd name="connsiteY142" fmla="*/ 347395 h 691586"/>
                <a:gd name="connsiteX143" fmla="*/ 209385 w 980201"/>
                <a:gd name="connsiteY143" fmla="*/ 347454 h 691586"/>
                <a:gd name="connsiteX144" fmla="*/ 203667 w 980201"/>
                <a:gd name="connsiteY144" fmla="*/ 340521 h 691586"/>
                <a:gd name="connsiteX145" fmla="*/ 290804 w 980201"/>
                <a:gd name="connsiteY145" fmla="*/ 462976 h 691586"/>
                <a:gd name="connsiteX146" fmla="*/ 224495 w 980201"/>
                <a:gd name="connsiteY146" fmla="*/ 462976 h 691586"/>
                <a:gd name="connsiteX147" fmla="*/ 216881 w 980201"/>
                <a:gd name="connsiteY147" fmla="*/ 456724 h 691586"/>
                <a:gd name="connsiteX148" fmla="*/ 208674 w 980201"/>
                <a:gd name="connsiteY148" fmla="*/ 387660 h 691586"/>
                <a:gd name="connsiteX149" fmla="*/ 215666 w 980201"/>
                <a:gd name="connsiteY149" fmla="*/ 380490 h 691586"/>
                <a:gd name="connsiteX150" fmla="*/ 251043 w 980201"/>
                <a:gd name="connsiteY150" fmla="*/ 380608 h 691586"/>
                <a:gd name="connsiteX151" fmla="*/ 286419 w 980201"/>
                <a:gd name="connsiteY151" fmla="*/ 380490 h 691586"/>
                <a:gd name="connsiteX152" fmla="*/ 293767 w 980201"/>
                <a:gd name="connsiteY152" fmla="*/ 386978 h 691586"/>
                <a:gd name="connsiteX153" fmla="*/ 297678 w 980201"/>
                <a:gd name="connsiteY153" fmla="*/ 456487 h 691586"/>
                <a:gd name="connsiteX154" fmla="*/ 290834 w 980201"/>
                <a:gd name="connsiteY154" fmla="*/ 463005 h 691586"/>
                <a:gd name="connsiteX155" fmla="*/ 317381 w 980201"/>
                <a:gd name="connsiteY155" fmla="*/ 224377 h 691586"/>
                <a:gd name="connsiteX156" fmla="*/ 313529 w 980201"/>
                <a:gd name="connsiteY156" fmla="*/ 155816 h 691586"/>
                <a:gd name="connsiteX157" fmla="*/ 320433 w 980201"/>
                <a:gd name="connsiteY157" fmla="*/ 149239 h 691586"/>
                <a:gd name="connsiteX158" fmla="*/ 363631 w 980201"/>
                <a:gd name="connsiteY158" fmla="*/ 149298 h 691586"/>
                <a:gd name="connsiteX159" fmla="*/ 404607 w 980201"/>
                <a:gd name="connsiteY159" fmla="*/ 149209 h 691586"/>
                <a:gd name="connsiteX160" fmla="*/ 412252 w 980201"/>
                <a:gd name="connsiteY160" fmla="*/ 156587 h 691586"/>
                <a:gd name="connsiteX161" fmla="*/ 412222 w 980201"/>
                <a:gd name="connsiteY161" fmla="*/ 224170 h 691586"/>
                <a:gd name="connsiteX162" fmla="*/ 404963 w 980201"/>
                <a:gd name="connsiteY162" fmla="*/ 231932 h 691586"/>
                <a:gd name="connsiteX163" fmla="*/ 325203 w 980201"/>
                <a:gd name="connsiteY163" fmla="*/ 231932 h 691586"/>
                <a:gd name="connsiteX164" fmla="*/ 317351 w 980201"/>
                <a:gd name="connsiteY164" fmla="*/ 224407 h 691586"/>
                <a:gd name="connsiteX165" fmla="*/ 412252 w 980201"/>
                <a:gd name="connsiteY165" fmla="*/ 455835 h 691586"/>
                <a:gd name="connsiteX166" fmla="*/ 405674 w 980201"/>
                <a:gd name="connsiteY166" fmla="*/ 462976 h 691586"/>
                <a:gd name="connsiteX167" fmla="*/ 338269 w 980201"/>
                <a:gd name="connsiteY167" fmla="*/ 462976 h 691586"/>
                <a:gd name="connsiteX168" fmla="*/ 330684 w 980201"/>
                <a:gd name="connsiteY168" fmla="*/ 455272 h 691586"/>
                <a:gd name="connsiteX169" fmla="*/ 326803 w 980201"/>
                <a:gd name="connsiteY169" fmla="*/ 386889 h 691586"/>
                <a:gd name="connsiteX170" fmla="*/ 333617 w 980201"/>
                <a:gd name="connsiteY170" fmla="*/ 380460 h 691586"/>
                <a:gd name="connsiteX171" fmla="*/ 368964 w 980201"/>
                <a:gd name="connsiteY171" fmla="*/ 380519 h 691586"/>
                <a:gd name="connsiteX172" fmla="*/ 405437 w 980201"/>
                <a:gd name="connsiteY172" fmla="*/ 380401 h 691586"/>
                <a:gd name="connsiteX173" fmla="*/ 412281 w 980201"/>
                <a:gd name="connsiteY173" fmla="*/ 387245 h 691586"/>
                <a:gd name="connsiteX174" fmla="*/ 412281 w 980201"/>
                <a:gd name="connsiteY174" fmla="*/ 455746 h 691586"/>
                <a:gd name="connsiteX175" fmla="*/ 404607 w 980201"/>
                <a:gd name="connsiteY175" fmla="*/ 347424 h 691586"/>
                <a:gd name="connsiteX176" fmla="*/ 331662 w 980201"/>
                <a:gd name="connsiteY176" fmla="*/ 347454 h 691586"/>
                <a:gd name="connsiteX177" fmla="*/ 324018 w 980201"/>
                <a:gd name="connsiteY177" fmla="*/ 339899 h 691586"/>
                <a:gd name="connsiteX178" fmla="*/ 320166 w 980201"/>
                <a:gd name="connsiteY178" fmla="*/ 271516 h 691586"/>
                <a:gd name="connsiteX179" fmla="*/ 326921 w 980201"/>
                <a:gd name="connsiteY179" fmla="*/ 264968 h 691586"/>
                <a:gd name="connsiteX180" fmla="*/ 366712 w 980201"/>
                <a:gd name="connsiteY180" fmla="*/ 265027 h 691586"/>
                <a:gd name="connsiteX181" fmla="*/ 405378 w 980201"/>
                <a:gd name="connsiteY181" fmla="*/ 264938 h 691586"/>
                <a:gd name="connsiteX182" fmla="*/ 412281 w 980201"/>
                <a:gd name="connsiteY182" fmla="*/ 271812 h 691586"/>
                <a:gd name="connsiteX183" fmla="*/ 412311 w 980201"/>
                <a:gd name="connsiteY183" fmla="*/ 340313 h 691586"/>
                <a:gd name="connsiteX184" fmla="*/ 404607 w 980201"/>
                <a:gd name="connsiteY184" fmla="*/ 347424 h 691586"/>
                <a:gd name="connsiteX185" fmla="*/ 403926 w 980201"/>
                <a:gd name="connsiteY185" fmla="*/ 116144 h 691586"/>
                <a:gd name="connsiteX186" fmla="*/ 319692 w 980201"/>
                <a:gd name="connsiteY186" fmla="*/ 116144 h 691586"/>
                <a:gd name="connsiteX187" fmla="*/ 310685 w 980201"/>
                <a:gd name="connsiteY187" fmla="*/ 108529 h 691586"/>
                <a:gd name="connsiteX188" fmla="*/ 306892 w 980201"/>
                <a:gd name="connsiteY188" fmla="*/ 39939 h 691586"/>
                <a:gd name="connsiteX189" fmla="*/ 313825 w 980201"/>
                <a:gd name="connsiteY189" fmla="*/ 33214 h 691586"/>
                <a:gd name="connsiteX190" fmla="*/ 360372 w 980201"/>
                <a:gd name="connsiteY190" fmla="*/ 33273 h 691586"/>
                <a:gd name="connsiteX191" fmla="*/ 404696 w 980201"/>
                <a:gd name="connsiteY191" fmla="*/ 33154 h 691586"/>
                <a:gd name="connsiteX192" fmla="*/ 412281 w 980201"/>
                <a:gd name="connsiteY192" fmla="*/ 40680 h 691586"/>
                <a:gd name="connsiteX193" fmla="*/ 412311 w 980201"/>
                <a:gd name="connsiteY193" fmla="*/ 108263 h 691586"/>
                <a:gd name="connsiteX194" fmla="*/ 403926 w 980201"/>
                <a:gd name="connsiteY194" fmla="*/ 116114 h 691586"/>
                <a:gd name="connsiteX195" fmla="*/ 534825 w 980201"/>
                <a:gd name="connsiteY195" fmla="*/ 340728 h 691586"/>
                <a:gd name="connsiteX196" fmla="*/ 527951 w 980201"/>
                <a:gd name="connsiteY196" fmla="*/ 347424 h 691586"/>
                <a:gd name="connsiteX197" fmla="*/ 489256 w 980201"/>
                <a:gd name="connsiteY197" fmla="*/ 347306 h 691586"/>
                <a:gd name="connsiteX198" fmla="*/ 451657 w 980201"/>
                <a:gd name="connsiteY198" fmla="*/ 347395 h 691586"/>
                <a:gd name="connsiteX199" fmla="*/ 445317 w 980201"/>
                <a:gd name="connsiteY199" fmla="*/ 341291 h 691586"/>
                <a:gd name="connsiteX200" fmla="*/ 445317 w 980201"/>
                <a:gd name="connsiteY200" fmla="*/ 271634 h 691586"/>
                <a:gd name="connsiteX201" fmla="*/ 452191 w 980201"/>
                <a:gd name="connsiteY201" fmla="*/ 264879 h 691586"/>
                <a:gd name="connsiteX202" fmla="*/ 528484 w 980201"/>
                <a:gd name="connsiteY202" fmla="*/ 264879 h 691586"/>
                <a:gd name="connsiteX203" fmla="*/ 534825 w 980201"/>
                <a:gd name="connsiteY203" fmla="*/ 271012 h 691586"/>
                <a:gd name="connsiteX204" fmla="*/ 534825 w 980201"/>
                <a:gd name="connsiteY204" fmla="*/ 340669 h 691586"/>
                <a:gd name="connsiteX205" fmla="*/ 534825 w 980201"/>
                <a:gd name="connsiteY205" fmla="*/ 456072 h 691586"/>
                <a:gd name="connsiteX206" fmla="*/ 528129 w 980201"/>
                <a:gd name="connsiteY206" fmla="*/ 463005 h 691586"/>
                <a:gd name="connsiteX207" fmla="*/ 451835 w 980201"/>
                <a:gd name="connsiteY207" fmla="*/ 463005 h 691586"/>
                <a:gd name="connsiteX208" fmla="*/ 445347 w 980201"/>
                <a:gd name="connsiteY208" fmla="*/ 455894 h 691586"/>
                <a:gd name="connsiteX209" fmla="*/ 445347 w 980201"/>
                <a:gd name="connsiteY209" fmla="*/ 387334 h 691586"/>
                <a:gd name="connsiteX210" fmla="*/ 452043 w 980201"/>
                <a:gd name="connsiteY210" fmla="*/ 380460 h 691586"/>
                <a:gd name="connsiteX211" fmla="*/ 490737 w 980201"/>
                <a:gd name="connsiteY211" fmla="*/ 380579 h 691586"/>
                <a:gd name="connsiteX212" fmla="*/ 527240 w 980201"/>
                <a:gd name="connsiteY212" fmla="*/ 380490 h 691586"/>
                <a:gd name="connsiteX213" fmla="*/ 534914 w 980201"/>
                <a:gd name="connsiteY213" fmla="*/ 387541 h 691586"/>
                <a:gd name="connsiteX214" fmla="*/ 534854 w 980201"/>
                <a:gd name="connsiteY214" fmla="*/ 456102 h 691586"/>
                <a:gd name="connsiteX215" fmla="*/ 534884 w 980201"/>
                <a:gd name="connsiteY215" fmla="*/ 224199 h 691586"/>
                <a:gd name="connsiteX216" fmla="*/ 526558 w 980201"/>
                <a:gd name="connsiteY216" fmla="*/ 231903 h 691586"/>
                <a:gd name="connsiteX217" fmla="*/ 453613 w 980201"/>
                <a:gd name="connsiteY217" fmla="*/ 231903 h 691586"/>
                <a:gd name="connsiteX218" fmla="*/ 445317 w 980201"/>
                <a:gd name="connsiteY218" fmla="*/ 224170 h 691586"/>
                <a:gd name="connsiteX219" fmla="*/ 445317 w 980201"/>
                <a:gd name="connsiteY219" fmla="*/ 156765 h 691586"/>
                <a:gd name="connsiteX220" fmla="*/ 453672 w 980201"/>
                <a:gd name="connsiteY220" fmla="*/ 149180 h 691586"/>
                <a:gd name="connsiteX221" fmla="*/ 490145 w 980201"/>
                <a:gd name="connsiteY221" fmla="*/ 149298 h 691586"/>
                <a:gd name="connsiteX222" fmla="*/ 526618 w 980201"/>
                <a:gd name="connsiteY222" fmla="*/ 149180 h 691586"/>
                <a:gd name="connsiteX223" fmla="*/ 534943 w 980201"/>
                <a:gd name="connsiteY223" fmla="*/ 156794 h 691586"/>
                <a:gd name="connsiteX224" fmla="*/ 534943 w 980201"/>
                <a:gd name="connsiteY224" fmla="*/ 224199 h 691586"/>
                <a:gd name="connsiteX225" fmla="*/ 525995 w 980201"/>
                <a:gd name="connsiteY225" fmla="*/ 116173 h 691586"/>
                <a:gd name="connsiteX226" fmla="*/ 490649 w 980201"/>
                <a:gd name="connsiteY226" fmla="*/ 116025 h 691586"/>
                <a:gd name="connsiteX227" fmla="*/ 453080 w 980201"/>
                <a:gd name="connsiteY227" fmla="*/ 116144 h 691586"/>
                <a:gd name="connsiteX228" fmla="*/ 445347 w 980201"/>
                <a:gd name="connsiteY228" fmla="*/ 108885 h 691586"/>
                <a:gd name="connsiteX229" fmla="*/ 445347 w 980201"/>
                <a:gd name="connsiteY229" fmla="*/ 40384 h 691586"/>
                <a:gd name="connsiteX230" fmla="*/ 453109 w 980201"/>
                <a:gd name="connsiteY230" fmla="*/ 33154 h 691586"/>
                <a:gd name="connsiteX231" fmla="*/ 527151 w 980201"/>
                <a:gd name="connsiteY231" fmla="*/ 33095 h 691586"/>
                <a:gd name="connsiteX232" fmla="*/ 534884 w 980201"/>
                <a:gd name="connsiteY232" fmla="*/ 41510 h 691586"/>
                <a:gd name="connsiteX233" fmla="*/ 534943 w 980201"/>
                <a:gd name="connsiteY233" fmla="*/ 107818 h 691586"/>
                <a:gd name="connsiteX234" fmla="*/ 526025 w 980201"/>
                <a:gd name="connsiteY234" fmla="*/ 116173 h 691586"/>
                <a:gd name="connsiteX235" fmla="*/ 653339 w 980201"/>
                <a:gd name="connsiteY235" fmla="*/ 386682 h 691586"/>
                <a:gd name="connsiteX236" fmla="*/ 649517 w 980201"/>
                <a:gd name="connsiteY236" fmla="*/ 455065 h 691586"/>
                <a:gd name="connsiteX237" fmla="*/ 640984 w 980201"/>
                <a:gd name="connsiteY237" fmla="*/ 462976 h 691586"/>
                <a:gd name="connsiteX238" fmla="*/ 575771 w 980201"/>
                <a:gd name="connsiteY238" fmla="*/ 462976 h 691586"/>
                <a:gd name="connsiteX239" fmla="*/ 567831 w 980201"/>
                <a:gd name="connsiteY239" fmla="*/ 454887 h 691586"/>
                <a:gd name="connsiteX240" fmla="*/ 567772 w 980201"/>
                <a:gd name="connsiteY240" fmla="*/ 388578 h 691586"/>
                <a:gd name="connsiteX241" fmla="*/ 576720 w 980201"/>
                <a:gd name="connsiteY241" fmla="*/ 380401 h 691586"/>
                <a:gd name="connsiteX242" fmla="*/ 610970 w 980201"/>
                <a:gd name="connsiteY242" fmla="*/ 380519 h 691586"/>
                <a:gd name="connsiteX243" fmla="*/ 647443 w 980201"/>
                <a:gd name="connsiteY243" fmla="*/ 380430 h 691586"/>
                <a:gd name="connsiteX244" fmla="*/ 653309 w 980201"/>
                <a:gd name="connsiteY244" fmla="*/ 386623 h 691586"/>
                <a:gd name="connsiteX245" fmla="*/ 659916 w 980201"/>
                <a:gd name="connsiteY245" fmla="*/ 272257 h 691586"/>
                <a:gd name="connsiteX246" fmla="*/ 656213 w 980201"/>
                <a:gd name="connsiteY246" fmla="*/ 338447 h 691586"/>
                <a:gd name="connsiteX247" fmla="*/ 647710 w 980201"/>
                <a:gd name="connsiteY247" fmla="*/ 347513 h 691586"/>
                <a:gd name="connsiteX248" fmla="*/ 575890 w 980201"/>
                <a:gd name="connsiteY248" fmla="*/ 347454 h 691586"/>
                <a:gd name="connsiteX249" fmla="*/ 567861 w 980201"/>
                <a:gd name="connsiteY249" fmla="*/ 339513 h 691586"/>
                <a:gd name="connsiteX250" fmla="*/ 567831 w 980201"/>
                <a:gd name="connsiteY250" fmla="*/ 273205 h 691586"/>
                <a:gd name="connsiteX251" fmla="*/ 576660 w 980201"/>
                <a:gd name="connsiteY251" fmla="*/ 264879 h 691586"/>
                <a:gd name="connsiteX252" fmla="*/ 614229 w 980201"/>
                <a:gd name="connsiteY252" fmla="*/ 264998 h 691586"/>
                <a:gd name="connsiteX253" fmla="*/ 652895 w 980201"/>
                <a:gd name="connsiteY253" fmla="*/ 264909 h 691586"/>
                <a:gd name="connsiteX254" fmla="*/ 659916 w 980201"/>
                <a:gd name="connsiteY254" fmla="*/ 272257 h 691586"/>
                <a:gd name="connsiteX255" fmla="*/ 666524 w 980201"/>
                <a:gd name="connsiteY255" fmla="*/ 156824 h 691586"/>
                <a:gd name="connsiteX256" fmla="*/ 662879 w 980201"/>
                <a:gd name="connsiteY256" fmla="*/ 223162 h 691586"/>
                <a:gd name="connsiteX257" fmla="*/ 653902 w 980201"/>
                <a:gd name="connsiteY257" fmla="*/ 231903 h 691586"/>
                <a:gd name="connsiteX258" fmla="*/ 576364 w 980201"/>
                <a:gd name="connsiteY258" fmla="*/ 231903 h 691586"/>
                <a:gd name="connsiteX259" fmla="*/ 567890 w 980201"/>
                <a:gd name="connsiteY259" fmla="*/ 223073 h 691586"/>
                <a:gd name="connsiteX260" fmla="*/ 567890 w 980201"/>
                <a:gd name="connsiteY260" fmla="*/ 157713 h 691586"/>
                <a:gd name="connsiteX261" fmla="*/ 576601 w 980201"/>
                <a:gd name="connsiteY261" fmla="*/ 149091 h 691586"/>
                <a:gd name="connsiteX262" fmla="*/ 617577 w 980201"/>
                <a:gd name="connsiteY262" fmla="*/ 149239 h 691586"/>
                <a:gd name="connsiteX263" fmla="*/ 659679 w 980201"/>
                <a:gd name="connsiteY263" fmla="*/ 149120 h 691586"/>
                <a:gd name="connsiteX264" fmla="*/ 666553 w 980201"/>
                <a:gd name="connsiteY264" fmla="*/ 156794 h 691586"/>
                <a:gd name="connsiteX265" fmla="*/ 673131 w 980201"/>
                <a:gd name="connsiteY265" fmla="*/ 41569 h 691586"/>
                <a:gd name="connsiteX266" fmla="*/ 669575 w 980201"/>
                <a:gd name="connsiteY266" fmla="*/ 106841 h 691586"/>
                <a:gd name="connsiteX267" fmla="*/ 659946 w 980201"/>
                <a:gd name="connsiteY267" fmla="*/ 116203 h 691586"/>
                <a:gd name="connsiteX268" fmla="*/ 617844 w 980201"/>
                <a:gd name="connsiteY268" fmla="*/ 116025 h 691586"/>
                <a:gd name="connsiteX269" fmla="*/ 576838 w 980201"/>
                <a:gd name="connsiteY269" fmla="*/ 116144 h 691586"/>
                <a:gd name="connsiteX270" fmla="*/ 567861 w 980201"/>
                <a:gd name="connsiteY270" fmla="*/ 107729 h 691586"/>
                <a:gd name="connsiteX271" fmla="*/ 567890 w 980201"/>
                <a:gd name="connsiteY271" fmla="*/ 41243 h 691586"/>
                <a:gd name="connsiteX272" fmla="*/ 576038 w 980201"/>
                <a:gd name="connsiteY272" fmla="*/ 33125 h 691586"/>
                <a:gd name="connsiteX273" fmla="*/ 665813 w 980201"/>
                <a:gd name="connsiteY273" fmla="*/ 33125 h 691586"/>
                <a:gd name="connsiteX274" fmla="*/ 673160 w 980201"/>
                <a:gd name="connsiteY274" fmla="*/ 41569 h 691586"/>
                <a:gd name="connsiteX275" fmla="*/ 836473 w 980201"/>
                <a:gd name="connsiteY275" fmla="*/ 108885 h 691586"/>
                <a:gd name="connsiteX276" fmla="*/ 844591 w 980201"/>
                <a:gd name="connsiteY276" fmla="*/ 39732 h 691586"/>
                <a:gd name="connsiteX277" fmla="*/ 852235 w 980201"/>
                <a:gd name="connsiteY277" fmla="*/ 33184 h 691586"/>
                <a:gd name="connsiteX278" fmla="*/ 889834 w 980201"/>
                <a:gd name="connsiteY278" fmla="*/ 33243 h 691586"/>
                <a:gd name="connsiteX279" fmla="*/ 927433 w 980201"/>
                <a:gd name="connsiteY279" fmla="*/ 33154 h 691586"/>
                <a:gd name="connsiteX280" fmla="*/ 932884 w 980201"/>
                <a:gd name="connsiteY280" fmla="*/ 39554 h 691586"/>
                <a:gd name="connsiteX281" fmla="*/ 920648 w 980201"/>
                <a:gd name="connsiteY281" fmla="*/ 109152 h 691586"/>
                <a:gd name="connsiteX282" fmla="*/ 913211 w 980201"/>
                <a:gd name="connsiteY282" fmla="*/ 116085 h 691586"/>
                <a:gd name="connsiteX283" fmla="*/ 842428 w 980201"/>
                <a:gd name="connsiteY283" fmla="*/ 116085 h 691586"/>
                <a:gd name="connsiteX284" fmla="*/ 836473 w 980201"/>
                <a:gd name="connsiteY284" fmla="*/ 108826 h 691586"/>
                <a:gd name="connsiteX285" fmla="*/ 823081 w 980201"/>
                <a:gd name="connsiteY285" fmla="*/ 225029 h 691586"/>
                <a:gd name="connsiteX286" fmla="*/ 831229 w 980201"/>
                <a:gd name="connsiteY286" fmla="*/ 155965 h 691586"/>
                <a:gd name="connsiteX287" fmla="*/ 838547 w 980201"/>
                <a:gd name="connsiteY287" fmla="*/ 149180 h 691586"/>
                <a:gd name="connsiteX288" fmla="*/ 872797 w 980201"/>
                <a:gd name="connsiteY288" fmla="*/ 149269 h 691586"/>
                <a:gd name="connsiteX289" fmla="*/ 907048 w 980201"/>
                <a:gd name="connsiteY289" fmla="*/ 149180 h 691586"/>
                <a:gd name="connsiteX290" fmla="*/ 912678 w 980201"/>
                <a:gd name="connsiteY290" fmla="*/ 156291 h 691586"/>
                <a:gd name="connsiteX291" fmla="*/ 900737 w 980201"/>
                <a:gd name="connsiteY291" fmla="*/ 224762 h 691586"/>
                <a:gd name="connsiteX292" fmla="*/ 892382 w 980201"/>
                <a:gd name="connsiteY292" fmla="*/ 231873 h 691586"/>
                <a:gd name="connsiteX293" fmla="*/ 829392 w 980201"/>
                <a:gd name="connsiteY293" fmla="*/ 231873 h 691586"/>
                <a:gd name="connsiteX294" fmla="*/ 823051 w 980201"/>
                <a:gd name="connsiteY294" fmla="*/ 225029 h 691586"/>
                <a:gd name="connsiteX295" fmla="*/ 825303 w 980201"/>
                <a:gd name="connsiteY295" fmla="*/ 264909 h 691586"/>
                <a:gd name="connsiteX296" fmla="*/ 856265 w 980201"/>
                <a:gd name="connsiteY296" fmla="*/ 264998 h 691586"/>
                <a:gd name="connsiteX297" fmla="*/ 887227 w 980201"/>
                <a:gd name="connsiteY297" fmla="*/ 264879 h 691586"/>
                <a:gd name="connsiteX298" fmla="*/ 892738 w 980201"/>
                <a:gd name="connsiteY298" fmla="*/ 271960 h 691586"/>
                <a:gd name="connsiteX299" fmla="*/ 880797 w 980201"/>
                <a:gd name="connsiteY299" fmla="*/ 340491 h 691586"/>
                <a:gd name="connsiteX300" fmla="*/ 872383 w 980201"/>
                <a:gd name="connsiteY300" fmla="*/ 347365 h 691586"/>
                <a:gd name="connsiteX301" fmla="*/ 815970 w 980201"/>
                <a:gd name="connsiteY301" fmla="*/ 347365 h 691586"/>
                <a:gd name="connsiteX302" fmla="*/ 809748 w 980201"/>
                <a:gd name="connsiteY302" fmla="*/ 340639 h 691586"/>
                <a:gd name="connsiteX303" fmla="*/ 817925 w 980201"/>
                <a:gd name="connsiteY303" fmla="*/ 271486 h 691586"/>
                <a:gd name="connsiteX304" fmla="*/ 825303 w 980201"/>
                <a:gd name="connsiteY304" fmla="*/ 264850 h 691586"/>
                <a:gd name="connsiteX305" fmla="*/ 702493 w 980201"/>
                <a:gd name="connsiteY305" fmla="*/ 109270 h 691586"/>
                <a:gd name="connsiteX306" fmla="*/ 706285 w 980201"/>
                <a:gd name="connsiteY306" fmla="*/ 40710 h 691586"/>
                <a:gd name="connsiteX307" fmla="*/ 715233 w 980201"/>
                <a:gd name="connsiteY307" fmla="*/ 33125 h 691586"/>
                <a:gd name="connsiteX308" fmla="*/ 759557 w 980201"/>
                <a:gd name="connsiteY308" fmla="*/ 33243 h 691586"/>
                <a:gd name="connsiteX309" fmla="*/ 804978 w 980201"/>
                <a:gd name="connsiteY309" fmla="*/ 33125 h 691586"/>
                <a:gd name="connsiteX310" fmla="*/ 811437 w 980201"/>
                <a:gd name="connsiteY310" fmla="*/ 40087 h 691586"/>
                <a:gd name="connsiteX311" fmla="*/ 803111 w 980201"/>
                <a:gd name="connsiteY311" fmla="*/ 110426 h 691586"/>
                <a:gd name="connsiteX312" fmla="*/ 795852 w 980201"/>
                <a:gd name="connsiteY312" fmla="*/ 116025 h 691586"/>
                <a:gd name="connsiteX313" fmla="*/ 709426 w 980201"/>
                <a:gd name="connsiteY313" fmla="*/ 116055 h 691586"/>
                <a:gd name="connsiteX314" fmla="*/ 702522 w 980201"/>
                <a:gd name="connsiteY314" fmla="*/ 109240 h 691586"/>
                <a:gd name="connsiteX315" fmla="*/ 695826 w 980201"/>
                <a:gd name="connsiteY315" fmla="*/ 225266 h 691586"/>
                <a:gd name="connsiteX316" fmla="*/ 699619 w 980201"/>
                <a:gd name="connsiteY316" fmla="*/ 156735 h 691586"/>
                <a:gd name="connsiteX317" fmla="*/ 708478 w 980201"/>
                <a:gd name="connsiteY317" fmla="*/ 149150 h 691586"/>
                <a:gd name="connsiteX318" fmla="*/ 749454 w 980201"/>
                <a:gd name="connsiteY318" fmla="*/ 149269 h 691586"/>
                <a:gd name="connsiteX319" fmla="*/ 790430 w 980201"/>
                <a:gd name="connsiteY319" fmla="*/ 149150 h 691586"/>
                <a:gd name="connsiteX320" fmla="*/ 798045 w 980201"/>
                <a:gd name="connsiteY320" fmla="*/ 157002 h 691586"/>
                <a:gd name="connsiteX321" fmla="*/ 789897 w 980201"/>
                <a:gd name="connsiteY321" fmla="*/ 225118 h 691586"/>
                <a:gd name="connsiteX322" fmla="*/ 782608 w 980201"/>
                <a:gd name="connsiteY322" fmla="*/ 231873 h 691586"/>
                <a:gd name="connsiteX323" fmla="*/ 702878 w 980201"/>
                <a:gd name="connsiteY323" fmla="*/ 231843 h 691586"/>
                <a:gd name="connsiteX324" fmla="*/ 695856 w 980201"/>
                <a:gd name="connsiteY324" fmla="*/ 225295 h 691586"/>
                <a:gd name="connsiteX325" fmla="*/ 771409 w 980201"/>
                <a:gd name="connsiteY325" fmla="*/ 388015 h 691586"/>
                <a:gd name="connsiteX326" fmla="*/ 763290 w 980201"/>
                <a:gd name="connsiteY326" fmla="*/ 455983 h 691586"/>
                <a:gd name="connsiteX327" fmla="*/ 756357 w 980201"/>
                <a:gd name="connsiteY327" fmla="*/ 462976 h 691586"/>
                <a:gd name="connsiteX328" fmla="*/ 688952 w 980201"/>
                <a:gd name="connsiteY328" fmla="*/ 462976 h 691586"/>
                <a:gd name="connsiteX329" fmla="*/ 682553 w 980201"/>
                <a:gd name="connsiteY329" fmla="*/ 456042 h 691586"/>
                <a:gd name="connsiteX330" fmla="*/ 686375 w 980201"/>
                <a:gd name="connsiteY330" fmla="*/ 387660 h 691586"/>
                <a:gd name="connsiteX331" fmla="*/ 694197 w 980201"/>
                <a:gd name="connsiteY331" fmla="*/ 380460 h 691586"/>
                <a:gd name="connsiteX332" fmla="*/ 730669 w 980201"/>
                <a:gd name="connsiteY332" fmla="*/ 380608 h 691586"/>
                <a:gd name="connsiteX333" fmla="*/ 764920 w 980201"/>
                <a:gd name="connsiteY333" fmla="*/ 380460 h 691586"/>
                <a:gd name="connsiteX334" fmla="*/ 771409 w 980201"/>
                <a:gd name="connsiteY334" fmla="*/ 388075 h 691586"/>
                <a:gd name="connsiteX335" fmla="*/ 776445 w 980201"/>
                <a:gd name="connsiteY335" fmla="*/ 341943 h 691586"/>
                <a:gd name="connsiteX336" fmla="*/ 770431 w 980201"/>
                <a:gd name="connsiteY336" fmla="*/ 347365 h 691586"/>
                <a:gd name="connsiteX337" fmla="*/ 695263 w 980201"/>
                <a:gd name="connsiteY337" fmla="*/ 347365 h 691586"/>
                <a:gd name="connsiteX338" fmla="*/ 689130 w 980201"/>
                <a:gd name="connsiteY338" fmla="*/ 341321 h 691586"/>
                <a:gd name="connsiteX339" fmla="*/ 692982 w 980201"/>
                <a:gd name="connsiteY339" fmla="*/ 271812 h 691586"/>
                <a:gd name="connsiteX340" fmla="*/ 701159 w 980201"/>
                <a:gd name="connsiteY340" fmla="*/ 264879 h 691586"/>
                <a:gd name="connsiteX341" fmla="*/ 739825 w 980201"/>
                <a:gd name="connsiteY341" fmla="*/ 264998 h 691586"/>
                <a:gd name="connsiteX342" fmla="*/ 778490 w 980201"/>
                <a:gd name="connsiteY342" fmla="*/ 264879 h 691586"/>
                <a:gd name="connsiteX343" fmla="*/ 784741 w 980201"/>
                <a:gd name="connsiteY343" fmla="*/ 271753 h 691586"/>
                <a:gd name="connsiteX344" fmla="*/ 776416 w 980201"/>
                <a:gd name="connsiteY344" fmla="*/ 341913 h 691586"/>
                <a:gd name="connsiteX345" fmla="*/ 853095 w 980201"/>
                <a:gd name="connsiteY345" fmla="*/ 502500 h 691586"/>
                <a:gd name="connsiteX346" fmla="*/ 841065 w 980201"/>
                <a:gd name="connsiteY346" fmla="*/ 570942 h 691586"/>
                <a:gd name="connsiteX347" fmla="*/ 832147 w 980201"/>
                <a:gd name="connsiteY347" fmla="*/ 578675 h 691586"/>
                <a:gd name="connsiteX348" fmla="*/ 809481 w 980201"/>
                <a:gd name="connsiteY348" fmla="*/ 578556 h 691586"/>
                <a:gd name="connsiteX349" fmla="*/ 784741 w 980201"/>
                <a:gd name="connsiteY349" fmla="*/ 576838 h 691586"/>
                <a:gd name="connsiteX350" fmla="*/ 786193 w 980201"/>
                <a:gd name="connsiteY350" fmla="*/ 549372 h 691586"/>
                <a:gd name="connsiteX351" fmla="*/ 791349 w 980201"/>
                <a:gd name="connsiteY351" fmla="*/ 503300 h 691586"/>
                <a:gd name="connsiteX352" fmla="*/ 799319 w 980201"/>
                <a:gd name="connsiteY352" fmla="*/ 495952 h 691586"/>
                <a:gd name="connsiteX353" fmla="*/ 846843 w 980201"/>
                <a:gd name="connsiteY353" fmla="*/ 495982 h 691586"/>
                <a:gd name="connsiteX354" fmla="*/ 853154 w 980201"/>
                <a:gd name="connsiteY354" fmla="*/ 502470 h 691586"/>
                <a:gd name="connsiteX355" fmla="*/ 852532 w 980201"/>
                <a:gd name="connsiteY355" fmla="*/ 462916 h 691586"/>
                <a:gd name="connsiteX356" fmla="*/ 828207 w 980201"/>
                <a:gd name="connsiteY356" fmla="*/ 462827 h 691586"/>
                <a:gd name="connsiteX357" fmla="*/ 821570 w 980201"/>
                <a:gd name="connsiteY357" fmla="*/ 462827 h 691586"/>
                <a:gd name="connsiteX358" fmla="*/ 797334 w 980201"/>
                <a:gd name="connsiteY358" fmla="*/ 460931 h 691586"/>
                <a:gd name="connsiteX359" fmla="*/ 798815 w 980201"/>
                <a:gd name="connsiteY359" fmla="*/ 437525 h 691586"/>
                <a:gd name="connsiteX360" fmla="*/ 804622 w 980201"/>
                <a:gd name="connsiteY360" fmla="*/ 388134 h 691586"/>
                <a:gd name="connsiteX361" fmla="*/ 812089 w 980201"/>
                <a:gd name="connsiteY361" fmla="*/ 380430 h 691586"/>
                <a:gd name="connsiteX362" fmla="*/ 867405 w 980201"/>
                <a:gd name="connsiteY362" fmla="*/ 380430 h 691586"/>
                <a:gd name="connsiteX363" fmla="*/ 872916 w 980201"/>
                <a:gd name="connsiteY363" fmla="*/ 387423 h 691586"/>
                <a:gd name="connsiteX364" fmla="*/ 860946 w 980201"/>
                <a:gd name="connsiteY364" fmla="*/ 455954 h 691586"/>
                <a:gd name="connsiteX365" fmla="*/ 852561 w 980201"/>
                <a:gd name="connsiteY365" fmla="*/ 462916 h 691586"/>
                <a:gd name="connsiteX366" fmla="*/ 946395 w 980201"/>
                <a:gd name="connsiteY366" fmla="*/ 642199 h 691586"/>
                <a:gd name="connsiteX367" fmla="*/ 877745 w 980201"/>
                <a:gd name="connsiteY367" fmla="*/ 592482 h 691586"/>
                <a:gd name="connsiteX368" fmla="*/ 873064 w 980201"/>
                <a:gd name="connsiteY368" fmla="*/ 580690 h 691586"/>
                <a:gd name="connsiteX369" fmla="*/ 923373 w 980201"/>
                <a:gd name="connsiteY369" fmla="*/ 288700 h 691586"/>
                <a:gd name="connsiteX370" fmla="*/ 946395 w 980201"/>
                <a:gd name="connsiteY370" fmla="*/ 161683 h 691586"/>
                <a:gd name="connsiteX371" fmla="*/ 946395 w 980201"/>
                <a:gd name="connsiteY371" fmla="*/ 642258 h 69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</a:cxnLst>
              <a:rect l="l" t="t" r="r" b="b"/>
              <a:pathLst>
                <a:path w="980201" h="691586">
                  <a:moveTo>
                    <a:pt x="943995" y="30"/>
                  </a:moveTo>
                  <a:cubicBezTo>
                    <a:pt x="792889" y="30"/>
                    <a:pt x="641813" y="30"/>
                    <a:pt x="490708" y="30"/>
                  </a:cubicBezTo>
                  <a:cubicBezTo>
                    <a:pt x="339602" y="30"/>
                    <a:pt x="187786" y="30"/>
                    <a:pt x="36325" y="30"/>
                  </a:cubicBezTo>
                  <a:cubicBezTo>
                    <a:pt x="11674" y="30"/>
                    <a:pt x="119" y="11288"/>
                    <a:pt x="119" y="35495"/>
                  </a:cubicBezTo>
                  <a:cubicBezTo>
                    <a:pt x="119" y="246806"/>
                    <a:pt x="119" y="458116"/>
                    <a:pt x="0" y="669398"/>
                  </a:cubicBezTo>
                  <a:cubicBezTo>
                    <a:pt x="0" y="678108"/>
                    <a:pt x="1067" y="685841"/>
                    <a:pt x="9659" y="689930"/>
                  </a:cubicBezTo>
                  <a:cubicBezTo>
                    <a:pt x="17659" y="693752"/>
                    <a:pt x="24414" y="690404"/>
                    <a:pt x="31080" y="685515"/>
                  </a:cubicBezTo>
                  <a:cubicBezTo>
                    <a:pt x="62309" y="662583"/>
                    <a:pt x="93774" y="639976"/>
                    <a:pt x="124973" y="616985"/>
                  </a:cubicBezTo>
                  <a:cubicBezTo>
                    <a:pt x="130040" y="613252"/>
                    <a:pt x="134988" y="611711"/>
                    <a:pt x="141210" y="611740"/>
                  </a:cubicBezTo>
                  <a:cubicBezTo>
                    <a:pt x="180379" y="611948"/>
                    <a:pt x="219518" y="611948"/>
                    <a:pt x="258687" y="611770"/>
                  </a:cubicBezTo>
                  <a:cubicBezTo>
                    <a:pt x="270360" y="611711"/>
                    <a:pt x="277056" y="605578"/>
                    <a:pt x="277264" y="595771"/>
                  </a:cubicBezTo>
                  <a:cubicBezTo>
                    <a:pt x="277471" y="585964"/>
                    <a:pt x="270864" y="579386"/>
                    <a:pt x="259457" y="578705"/>
                  </a:cubicBezTo>
                  <a:cubicBezTo>
                    <a:pt x="252465" y="578290"/>
                    <a:pt x="245413" y="578319"/>
                    <a:pt x="238421" y="578675"/>
                  </a:cubicBezTo>
                  <a:cubicBezTo>
                    <a:pt x="233177" y="578942"/>
                    <a:pt x="230717" y="577875"/>
                    <a:pt x="230125" y="571772"/>
                  </a:cubicBezTo>
                  <a:cubicBezTo>
                    <a:pt x="227843" y="549017"/>
                    <a:pt x="224969" y="526292"/>
                    <a:pt x="222066" y="503596"/>
                  </a:cubicBezTo>
                  <a:cubicBezTo>
                    <a:pt x="221355" y="497967"/>
                    <a:pt x="222510" y="495804"/>
                    <a:pt x="228792" y="495922"/>
                  </a:cubicBezTo>
                  <a:cubicBezTo>
                    <a:pt x="249828" y="496308"/>
                    <a:pt x="270894" y="496308"/>
                    <a:pt x="291960" y="495922"/>
                  </a:cubicBezTo>
                  <a:cubicBezTo>
                    <a:pt x="298093" y="495804"/>
                    <a:pt x="300256" y="497611"/>
                    <a:pt x="300522" y="503774"/>
                  </a:cubicBezTo>
                  <a:cubicBezTo>
                    <a:pt x="301352" y="523684"/>
                    <a:pt x="302744" y="543595"/>
                    <a:pt x="303870" y="563505"/>
                  </a:cubicBezTo>
                  <a:cubicBezTo>
                    <a:pt x="304581" y="576305"/>
                    <a:pt x="311040" y="583979"/>
                    <a:pt x="321084" y="583741"/>
                  </a:cubicBezTo>
                  <a:cubicBezTo>
                    <a:pt x="331306" y="583475"/>
                    <a:pt x="337647" y="575594"/>
                    <a:pt x="337084" y="562824"/>
                  </a:cubicBezTo>
                  <a:cubicBezTo>
                    <a:pt x="336225" y="543269"/>
                    <a:pt x="335217" y="523714"/>
                    <a:pt x="333647" y="504218"/>
                  </a:cubicBezTo>
                  <a:cubicBezTo>
                    <a:pt x="333143" y="497878"/>
                    <a:pt x="334477" y="495745"/>
                    <a:pt x="341054" y="495952"/>
                  </a:cubicBezTo>
                  <a:cubicBezTo>
                    <a:pt x="355068" y="496397"/>
                    <a:pt x="369142" y="495804"/>
                    <a:pt x="383156" y="496189"/>
                  </a:cubicBezTo>
                  <a:cubicBezTo>
                    <a:pt x="392608" y="496456"/>
                    <a:pt x="405141" y="491923"/>
                    <a:pt x="410592" y="498293"/>
                  </a:cubicBezTo>
                  <a:cubicBezTo>
                    <a:pt x="415214" y="503715"/>
                    <a:pt x="411985" y="515862"/>
                    <a:pt x="412192" y="525047"/>
                  </a:cubicBezTo>
                  <a:cubicBezTo>
                    <a:pt x="412192" y="525788"/>
                    <a:pt x="412192" y="526529"/>
                    <a:pt x="412192" y="527269"/>
                  </a:cubicBezTo>
                  <a:cubicBezTo>
                    <a:pt x="412637" y="538262"/>
                    <a:pt x="418177" y="544691"/>
                    <a:pt x="427688" y="545165"/>
                  </a:cubicBezTo>
                  <a:cubicBezTo>
                    <a:pt x="437614" y="545669"/>
                    <a:pt x="444695" y="539032"/>
                    <a:pt x="445347" y="528069"/>
                  </a:cubicBezTo>
                  <a:cubicBezTo>
                    <a:pt x="445732" y="521433"/>
                    <a:pt x="446028" y="514707"/>
                    <a:pt x="445317" y="508129"/>
                  </a:cubicBezTo>
                  <a:cubicBezTo>
                    <a:pt x="444339" y="498915"/>
                    <a:pt x="446532" y="495241"/>
                    <a:pt x="456991" y="495774"/>
                  </a:cubicBezTo>
                  <a:cubicBezTo>
                    <a:pt x="476516" y="496811"/>
                    <a:pt x="496130" y="496071"/>
                    <a:pt x="515714" y="496071"/>
                  </a:cubicBezTo>
                  <a:cubicBezTo>
                    <a:pt x="527902" y="496071"/>
                    <a:pt x="534252" y="502006"/>
                    <a:pt x="534765" y="513877"/>
                  </a:cubicBezTo>
                  <a:cubicBezTo>
                    <a:pt x="534854" y="516070"/>
                    <a:pt x="534973" y="518351"/>
                    <a:pt x="535625" y="520425"/>
                  </a:cubicBezTo>
                  <a:cubicBezTo>
                    <a:pt x="538232" y="528929"/>
                    <a:pt x="544306" y="533580"/>
                    <a:pt x="552987" y="532692"/>
                  </a:cubicBezTo>
                  <a:cubicBezTo>
                    <a:pt x="561520" y="531832"/>
                    <a:pt x="567150" y="526618"/>
                    <a:pt x="567831" y="517522"/>
                  </a:cubicBezTo>
                  <a:cubicBezTo>
                    <a:pt x="568157" y="513107"/>
                    <a:pt x="568335" y="508633"/>
                    <a:pt x="567920" y="504248"/>
                  </a:cubicBezTo>
                  <a:cubicBezTo>
                    <a:pt x="567357" y="498174"/>
                    <a:pt x="569194" y="495834"/>
                    <a:pt x="575771" y="495952"/>
                  </a:cubicBezTo>
                  <a:cubicBezTo>
                    <a:pt x="596808" y="496367"/>
                    <a:pt x="617903" y="496456"/>
                    <a:pt x="638939" y="495922"/>
                  </a:cubicBezTo>
                  <a:cubicBezTo>
                    <a:pt x="646672" y="495715"/>
                    <a:pt x="646939" y="498767"/>
                    <a:pt x="646465" y="505107"/>
                  </a:cubicBezTo>
                  <a:cubicBezTo>
                    <a:pt x="644954" y="524603"/>
                    <a:pt x="644184" y="544187"/>
                    <a:pt x="643028" y="563713"/>
                  </a:cubicBezTo>
                  <a:cubicBezTo>
                    <a:pt x="642643" y="570379"/>
                    <a:pt x="643947" y="576216"/>
                    <a:pt x="649665" y="580334"/>
                  </a:cubicBezTo>
                  <a:cubicBezTo>
                    <a:pt x="654880" y="584067"/>
                    <a:pt x="660598" y="584838"/>
                    <a:pt x="666375" y="582053"/>
                  </a:cubicBezTo>
                  <a:cubicBezTo>
                    <a:pt x="673012" y="578882"/>
                    <a:pt x="675886" y="573194"/>
                    <a:pt x="676271" y="565994"/>
                  </a:cubicBezTo>
                  <a:cubicBezTo>
                    <a:pt x="677397" y="545343"/>
                    <a:pt x="678642" y="524692"/>
                    <a:pt x="679768" y="504041"/>
                  </a:cubicBezTo>
                  <a:cubicBezTo>
                    <a:pt x="680034" y="499330"/>
                    <a:pt x="680242" y="495804"/>
                    <a:pt x="686938" y="495952"/>
                  </a:cubicBezTo>
                  <a:cubicBezTo>
                    <a:pt x="708715" y="496397"/>
                    <a:pt x="730521" y="496308"/>
                    <a:pt x="752328" y="495982"/>
                  </a:cubicBezTo>
                  <a:cubicBezTo>
                    <a:pt x="758520" y="495893"/>
                    <a:pt x="758728" y="498708"/>
                    <a:pt x="758165" y="503389"/>
                  </a:cubicBezTo>
                  <a:cubicBezTo>
                    <a:pt x="755320" y="526470"/>
                    <a:pt x="752446" y="549550"/>
                    <a:pt x="749987" y="572660"/>
                  </a:cubicBezTo>
                  <a:cubicBezTo>
                    <a:pt x="749484" y="577520"/>
                    <a:pt x="747706" y="578823"/>
                    <a:pt x="743143" y="578675"/>
                  </a:cubicBezTo>
                  <a:cubicBezTo>
                    <a:pt x="735410" y="578408"/>
                    <a:pt x="727618" y="578260"/>
                    <a:pt x="719885" y="578794"/>
                  </a:cubicBezTo>
                  <a:cubicBezTo>
                    <a:pt x="709129" y="579534"/>
                    <a:pt x="702878" y="586082"/>
                    <a:pt x="702937" y="595534"/>
                  </a:cubicBezTo>
                  <a:cubicBezTo>
                    <a:pt x="703026" y="605726"/>
                    <a:pt x="709900" y="611770"/>
                    <a:pt x="722373" y="611800"/>
                  </a:cubicBezTo>
                  <a:cubicBezTo>
                    <a:pt x="761157" y="611948"/>
                    <a:pt x="799941" y="611977"/>
                    <a:pt x="838754" y="611711"/>
                  </a:cubicBezTo>
                  <a:cubicBezTo>
                    <a:pt x="845421" y="611652"/>
                    <a:pt x="850635" y="613489"/>
                    <a:pt x="855968" y="617429"/>
                  </a:cubicBezTo>
                  <a:cubicBezTo>
                    <a:pt x="886871" y="640184"/>
                    <a:pt x="918070" y="662553"/>
                    <a:pt x="948973" y="685278"/>
                  </a:cubicBezTo>
                  <a:cubicBezTo>
                    <a:pt x="955965" y="690434"/>
                    <a:pt x="962809" y="693900"/>
                    <a:pt x="971283" y="689456"/>
                  </a:cubicBezTo>
                  <a:cubicBezTo>
                    <a:pt x="979371" y="685219"/>
                    <a:pt x="980231" y="677842"/>
                    <a:pt x="980201" y="669605"/>
                  </a:cubicBezTo>
                  <a:cubicBezTo>
                    <a:pt x="980082" y="458294"/>
                    <a:pt x="980112" y="246984"/>
                    <a:pt x="980112" y="35702"/>
                  </a:cubicBezTo>
                  <a:cubicBezTo>
                    <a:pt x="980112" y="11407"/>
                    <a:pt x="968587" y="0"/>
                    <a:pt x="944143" y="0"/>
                  </a:cubicBezTo>
                  <a:close/>
                  <a:moveTo>
                    <a:pt x="280405" y="155787"/>
                  </a:moveTo>
                  <a:cubicBezTo>
                    <a:pt x="281471" y="179016"/>
                    <a:pt x="282834" y="202215"/>
                    <a:pt x="284286" y="225414"/>
                  </a:cubicBezTo>
                  <a:cubicBezTo>
                    <a:pt x="284582" y="230154"/>
                    <a:pt x="283249" y="231903"/>
                    <a:pt x="278271" y="231843"/>
                  </a:cubicBezTo>
                  <a:cubicBezTo>
                    <a:pt x="250954" y="231666"/>
                    <a:pt x="223636" y="231666"/>
                    <a:pt x="196319" y="231843"/>
                  </a:cubicBezTo>
                  <a:cubicBezTo>
                    <a:pt x="191934" y="231843"/>
                    <a:pt x="190837" y="230154"/>
                    <a:pt x="190393" y="226095"/>
                  </a:cubicBezTo>
                  <a:cubicBezTo>
                    <a:pt x="187786" y="202630"/>
                    <a:pt x="185030" y="179193"/>
                    <a:pt x="182008" y="155787"/>
                  </a:cubicBezTo>
                  <a:cubicBezTo>
                    <a:pt x="181238" y="149891"/>
                    <a:pt x="183786" y="149120"/>
                    <a:pt x="188734" y="149209"/>
                  </a:cubicBezTo>
                  <a:cubicBezTo>
                    <a:pt x="202748" y="149446"/>
                    <a:pt x="216792" y="149298"/>
                    <a:pt x="230806" y="149298"/>
                  </a:cubicBezTo>
                  <a:cubicBezTo>
                    <a:pt x="244821" y="149298"/>
                    <a:pt x="258865" y="149476"/>
                    <a:pt x="272879" y="149209"/>
                  </a:cubicBezTo>
                  <a:cubicBezTo>
                    <a:pt x="277886" y="149120"/>
                    <a:pt x="280138" y="150424"/>
                    <a:pt x="280375" y="155787"/>
                  </a:cubicBezTo>
                  <a:close/>
                  <a:moveTo>
                    <a:pt x="175964" y="33184"/>
                  </a:moveTo>
                  <a:cubicBezTo>
                    <a:pt x="191104" y="33480"/>
                    <a:pt x="206244" y="33302"/>
                    <a:pt x="221384" y="33302"/>
                  </a:cubicBezTo>
                  <a:cubicBezTo>
                    <a:pt x="236525" y="33302"/>
                    <a:pt x="250924" y="33510"/>
                    <a:pt x="265709" y="33184"/>
                  </a:cubicBezTo>
                  <a:cubicBezTo>
                    <a:pt x="271249" y="33065"/>
                    <a:pt x="273590" y="34458"/>
                    <a:pt x="273827" y="40413"/>
                  </a:cubicBezTo>
                  <a:cubicBezTo>
                    <a:pt x="274805" y="63287"/>
                    <a:pt x="276079" y="86130"/>
                    <a:pt x="277679" y="108974"/>
                  </a:cubicBezTo>
                  <a:cubicBezTo>
                    <a:pt x="278123" y="115403"/>
                    <a:pt x="275338" y="116173"/>
                    <a:pt x="270005" y="116144"/>
                  </a:cubicBezTo>
                  <a:cubicBezTo>
                    <a:pt x="241561" y="115966"/>
                    <a:pt x="213148" y="115996"/>
                    <a:pt x="184704" y="116144"/>
                  </a:cubicBezTo>
                  <a:cubicBezTo>
                    <a:pt x="179934" y="116144"/>
                    <a:pt x="177564" y="115344"/>
                    <a:pt x="177001" y="109744"/>
                  </a:cubicBezTo>
                  <a:cubicBezTo>
                    <a:pt x="174631" y="86634"/>
                    <a:pt x="171786" y="63553"/>
                    <a:pt x="168764" y="40502"/>
                  </a:cubicBezTo>
                  <a:cubicBezTo>
                    <a:pt x="167935" y="34221"/>
                    <a:pt x="170394" y="33065"/>
                    <a:pt x="175964" y="33184"/>
                  </a:cubicBezTo>
                  <a:close/>
                  <a:moveTo>
                    <a:pt x="163935" y="285886"/>
                  </a:moveTo>
                  <a:cubicBezTo>
                    <a:pt x="165831" y="303841"/>
                    <a:pt x="167668" y="321825"/>
                    <a:pt x="170275" y="339662"/>
                  </a:cubicBezTo>
                  <a:cubicBezTo>
                    <a:pt x="171283" y="346535"/>
                    <a:pt x="169090" y="347572"/>
                    <a:pt x="163016" y="347454"/>
                  </a:cubicBezTo>
                  <a:cubicBezTo>
                    <a:pt x="144587" y="347098"/>
                    <a:pt x="126129" y="347306"/>
                    <a:pt x="107700" y="347365"/>
                  </a:cubicBezTo>
                  <a:cubicBezTo>
                    <a:pt x="103492" y="347365"/>
                    <a:pt x="100411" y="347661"/>
                    <a:pt x="99463" y="341617"/>
                  </a:cubicBezTo>
                  <a:cubicBezTo>
                    <a:pt x="95819" y="317973"/>
                    <a:pt x="91523" y="294419"/>
                    <a:pt x="87138" y="270894"/>
                  </a:cubicBezTo>
                  <a:cubicBezTo>
                    <a:pt x="86071" y="265205"/>
                    <a:pt x="88649" y="264909"/>
                    <a:pt x="92945" y="264968"/>
                  </a:cubicBezTo>
                  <a:cubicBezTo>
                    <a:pt x="103255" y="265146"/>
                    <a:pt x="113596" y="265027"/>
                    <a:pt x="123936" y="265027"/>
                  </a:cubicBezTo>
                  <a:cubicBezTo>
                    <a:pt x="129477" y="265027"/>
                    <a:pt x="134988" y="265027"/>
                    <a:pt x="140528" y="265027"/>
                  </a:cubicBezTo>
                  <a:cubicBezTo>
                    <a:pt x="161890" y="265027"/>
                    <a:pt x="161772" y="265027"/>
                    <a:pt x="163964" y="285886"/>
                  </a:cubicBezTo>
                  <a:close/>
                  <a:moveTo>
                    <a:pt x="149091" y="157298"/>
                  </a:moveTo>
                  <a:cubicBezTo>
                    <a:pt x="151106" y="179638"/>
                    <a:pt x="154039" y="201918"/>
                    <a:pt x="156913" y="224170"/>
                  </a:cubicBezTo>
                  <a:cubicBezTo>
                    <a:pt x="157624" y="229680"/>
                    <a:pt x="157002" y="232051"/>
                    <a:pt x="150513" y="231932"/>
                  </a:cubicBezTo>
                  <a:cubicBezTo>
                    <a:pt x="129536" y="231517"/>
                    <a:pt x="108529" y="231577"/>
                    <a:pt x="87523" y="231932"/>
                  </a:cubicBezTo>
                  <a:cubicBezTo>
                    <a:pt x="81834" y="232021"/>
                    <a:pt x="80234" y="230036"/>
                    <a:pt x="79375" y="224584"/>
                  </a:cubicBezTo>
                  <a:cubicBezTo>
                    <a:pt x="75760" y="201711"/>
                    <a:pt x="71701" y="178897"/>
                    <a:pt x="67375" y="156142"/>
                  </a:cubicBezTo>
                  <a:cubicBezTo>
                    <a:pt x="66279" y="150394"/>
                    <a:pt x="67909" y="149091"/>
                    <a:pt x="73271" y="149239"/>
                  </a:cubicBezTo>
                  <a:cubicBezTo>
                    <a:pt x="84678" y="149535"/>
                    <a:pt x="96115" y="149328"/>
                    <a:pt x="107522" y="149328"/>
                  </a:cubicBezTo>
                  <a:cubicBezTo>
                    <a:pt x="118218" y="149328"/>
                    <a:pt x="128884" y="149624"/>
                    <a:pt x="139550" y="149209"/>
                  </a:cubicBezTo>
                  <a:cubicBezTo>
                    <a:pt x="145743" y="148972"/>
                    <a:pt x="148409" y="150217"/>
                    <a:pt x="149061" y="157328"/>
                  </a:cubicBezTo>
                  <a:close/>
                  <a:moveTo>
                    <a:pt x="53361" y="33184"/>
                  </a:moveTo>
                  <a:cubicBezTo>
                    <a:pt x="65894" y="33451"/>
                    <a:pt x="78427" y="33273"/>
                    <a:pt x="90960" y="33273"/>
                  </a:cubicBezTo>
                  <a:cubicBezTo>
                    <a:pt x="103137" y="33273"/>
                    <a:pt x="115314" y="33480"/>
                    <a:pt x="127462" y="33184"/>
                  </a:cubicBezTo>
                  <a:cubicBezTo>
                    <a:pt x="132914" y="33036"/>
                    <a:pt x="135017" y="34517"/>
                    <a:pt x="135610" y="40413"/>
                  </a:cubicBezTo>
                  <a:cubicBezTo>
                    <a:pt x="137862" y="63138"/>
                    <a:pt x="140647" y="85804"/>
                    <a:pt x="143610" y="108470"/>
                  </a:cubicBezTo>
                  <a:cubicBezTo>
                    <a:pt x="144350" y="114159"/>
                    <a:pt x="143402" y="116322"/>
                    <a:pt x="137062" y="116203"/>
                  </a:cubicBezTo>
                  <a:cubicBezTo>
                    <a:pt x="114218" y="115848"/>
                    <a:pt x="91345" y="115907"/>
                    <a:pt x="68472" y="116173"/>
                  </a:cubicBezTo>
                  <a:cubicBezTo>
                    <a:pt x="62694" y="116233"/>
                    <a:pt x="60264" y="114870"/>
                    <a:pt x="59316" y="108589"/>
                  </a:cubicBezTo>
                  <a:cubicBezTo>
                    <a:pt x="55791" y="85686"/>
                    <a:pt x="51643" y="62842"/>
                    <a:pt x="47317" y="40058"/>
                  </a:cubicBezTo>
                  <a:cubicBezTo>
                    <a:pt x="46221" y="34280"/>
                    <a:pt x="48087" y="33095"/>
                    <a:pt x="53361" y="33214"/>
                  </a:cubicBezTo>
                  <a:close/>
                  <a:moveTo>
                    <a:pt x="100826" y="593697"/>
                  </a:moveTo>
                  <a:cubicBezTo>
                    <a:pt x="78664" y="609341"/>
                    <a:pt x="56857" y="625488"/>
                    <a:pt x="33658" y="642347"/>
                  </a:cubicBezTo>
                  <a:lnTo>
                    <a:pt x="33658" y="161801"/>
                  </a:lnTo>
                  <a:cubicBezTo>
                    <a:pt x="34014" y="161742"/>
                    <a:pt x="34399" y="161713"/>
                    <a:pt x="34754" y="161653"/>
                  </a:cubicBezTo>
                  <a:cubicBezTo>
                    <a:pt x="41302" y="199578"/>
                    <a:pt x="47880" y="237532"/>
                    <a:pt x="54398" y="275457"/>
                  </a:cubicBezTo>
                  <a:cubicBezTo>
                    <a:pt x="71849" y="376786"/>
                    <a:pt x="89152" y="478116"/>
                    <a:pt x="106900" y="579386"/>
                  </a:cubicBezTo>
                  <a:cubicBezTo>
                    <a:pt x="108144" y="586467"/>
                    <a:pt x="106248" y="589845"/>
                    <a:pt x="100796" y="593697"/>
                  </a:cubicBezTo>
                  <a:close/>
                  <a:moveTo>
                    <a:pt x="119403" y="456635"/>
                  </a:moveTo>
                  <a:cubicBezTo>
                    <a:pt x="115285" y="431599"/>
                    <a:pt x="110781" y="406622"/>
                    <a:pt x="106218" y="380579"/>
                  </a:cubicBezTo>
                  <a:cubicBezTo>
                    <a:pt x="127758" y="380579"/>
                    <a:pt x="148706" y="380667"/>
                    <a:pt x="169623" y="380490"/>
                  </a:cubicBezTo>
                  <a:cubicBezTo>
                    <a:pt x="174097" y="380460"/>
                    <a:pt x="174957" y="382386"/>
                    <a:pt x="175371" y="386356"/>
                  </a:cubicBezTo>
                  <a:cubicBezTo>
                    <a:pt x="177919" y="409792"/>
                    <a:pt x="180675" y="433228"/>
                    <a:pt x="183638" y="456605"/>
                  </a:cubicBezTo>
                  <a:cubicBezTo>
                    <a:pt x="184260" y="461524"/>
                    <a:pt x="183015" y="463035"/>
                    <a:pt x="178038" y="462946"/>
                  </a:cubicBezTo>
                  <a:cubicBezTo>
                    <a:pt x="160705" y="462709"/>
                    <a:pt x="143373" y="462709"/>
                    <a:pt x="126040" y="462946"/>
                  </a:cubicBezTo>
                  <a:cubicBezTo>
                    <a:pt x="121181" y="463005"/>
                    <a:pt x="120114" y="460990"/>
                    <a:pt x="119373" y="456635"/>
                  </a:cubicBezTo>
                  <a:close/>
                  <a:moveTo>
                    <a:pt x="190126" y="578734"/>
                  </a:moveTo>
                  <a:cubicBezTo>
                    <a:pt x="176142" y="578349"/>
                    <a:pt x="162127" y="578349"/>
                    <a:pt x="148143" y="578734"/>
                  </a:cubicBezTo>
                  <a:cubicBezTo>
                    <a:pt x="142247" y="578912"/>
                    <a:pt x="140054" y="577223"/>
                    <a:pt x="139106" y="571090"/>
                  </a:cubicBezTo>
                  <a:cubicBezTo>
                    <a:pt x="135551" y="548217"/>
                    <a:pt x="131403" y="525403"/>
                    <a:pt x="127077" y="502648"/>
                  </a:cubicBezTo>
                  <a:cubicBezTo>
                    <a:pt x="125951" y="496693"/>
                    <a:pt x="128143" y="495834"/>
                    <a:pt x="133240" y="496041"/>
                  </a:cubicBezTo>
                  <a:cubicBezTo>
                    <a:pt x="140973" y="496367"/>
                    <a:pt x="148706" y="496130"/>
                    <a:pt x="158187" y="496130"/>
                  </a:cubicBezTo>
                  <a:cubicBezTo>
                    <a:pt x="166661" y="496841"/>
                    <a:pt x="179519" y="491982"/>
                    <a:pt x="186393" y="497937"/>
                  </a:cubicBezTo>
                  <a:cubicBezTo>
                    <a:pt x="192704" y="503418"/>
                    <a:pt x="190097" y="516544"/>
                    <a:pt x="191223" y="526321"/>
                  </a:cubicBezTo>
                  <a:cubicBezTo>
                    <a:pt x="192971" y="541313"/>
                    <a:pt x="194600" y="556305"/>
                    <a:pt x="196822" y="571238"/>
                  </a:cubicBezTo>
                  <a:cubicBezTo>
                    <a:pt x="197711" y="577253"/>
                    <a:pt x="196082" y="578912"/>
                    <a:pt x="190126" y="578764"/>
                  </a:cubicBezTo>
                  <a:close/>
                  <a:moveTo>
                    <a:pt x="203667" y="340521"/>
                  </a:moveTo>
                  <a:cubicBezTo>
                    <a:pt x="201030" y="317855"/>
                    <a:pt x="198363" y="295189"/>
                    <a:pt x="195489" y="272553"/>
                  </a:cubicBezTo>
                  <a:cubicBezTo>
                    <a:pt x="194808" y="267190"/>
                    <a:pt x="195489" y="264612"/>
                    <a:pt x="202007" y="264879"/>
                  </a:cubicBezTo>
                  <a:cubicBezTo>
                    <a:pt x="214866" y="265412"/>
                    <a:pt x="227784" y="265027"/>
                    <a:pt x="240673" y="265027"/>
                  </a:cubicBezTo>
                  <a:cubicBezTo>
                    <a:pt x="253561" y="265027"/>
                    <a:pt x="266479" y="265353"/>
                    <a:pt x="279338" y="264879"/>
                  </a:cubicBezTo>
                  <a:cubicBezTo>
                    <a:pt x="285145" y="264672"/>
                    <a:pt x="286893" y="266657"/>
                    <a:pt x="287160" y="272197"/>
                  </a:cubicBezTo>
                  <a:cubicBezTo>
                    <a:pt x="288226" y="295367"/>
                    <a:pt x="289530" y="318536"/>
                    <a:pt x="291012" y="341706"/>
                  </a:cubicBezTo>
                  <a:cubicBezTo>
                    <a:pt x="291278" y="346091"/>
                    <a:pt x="290004" y="347424"/>
                    <a:pt x="285649" y="347395"/>
                  </a:cubicBezTo>
                  <a:cubicBezTo>
                    <a:pt x="260227" y="347246"/>
                    <a:pt x="234806" y="347158"/>
                    <a:pt x="209385" y="347454"/>
                  </a:cubicBezTo>
                  <a:cubicBezTo>
                    <a:pt x="203607" y="347513"/>
                    <a:pt x="204111" y="344195"/>
                    <a:pt x="203667" y="340521"/>
                  </a:cubicBezTo>
                  <a:close/>
                  <a:moveTo>
                    <a:pt x="290804" y="462976"/>
                  </a:moveTo>
                  <a:cubicBezTo>
                    <a:pt x="268701" y="462798"/>
                    <a:pt x="246598" y="462798"/>
                    <a:pt x="224495" y="462976"/>
                  </a:cubicBezTo>
                  <a:cubicBezTo>
                    <a:pt x="219814" y="463005"/>
                    <a:pt x="217444" y="462383"/>
                    <a:pt x="216881" y="456724"/>
                  </a:cubicBezTo>
                  <a:cubicBezTo>
                    <a:pt x="214540" y="433643"/>
                    <a:pt x="211726" y="410622"/>
                    <a:pt x="208674" y="387660"/>
                  </a:cubicBezTo>
                  <a:cubicBezTo>
                    <a:pt x="207844" y="381467"/>
                    <a:pt x="210096" y="380312"/>
                    <a:pt x="215666" y="380490"/>
                  </a:cubicBezTo>
                  <a:cubicBezTo>
                    <a:pt x="227458" y="380845"/>
                    <a:pt x="239250" y="380608"/>
                    <a:pt x="251043" y="380608"/>
                  </a:cubicBezTo>
                  <a:cubicBezTo>
                    <a:pt x="262835" y="380608"/>
                    <a:pt x="274627" y="380845"/>
                    <a:pt x="286419" y="380490"/>
                  </a:cubicBezTo>
                  <a:cubicBezTo>
                    <a:pt x="291486" y="380342"/>
                    <a:pt x="293530" y="381556"/>
                    <a:pt x="293767" y="386978"/>
                  </a:cubicBezTo>
                  <a:cubicBezTo>
                    <a:pt x="294804" y="410148"/>
                    <a:pt x="296078" y="433317"/>
                    <a:pt x="297678" y="456487"/>
                  </a:cubicBezTo>
                  <a:cubicBezTo>
                    <a:pt x="298093" y="462383"/>
                    <a:pt x="295693" y="463035"/>
                    <a:pt x="290834" y="463005"/>
                  </a:cubicBezTo>
                  <a:close/>
                  <a:moveTo>
                    <a:pt x="317381" y="224377"/>
                  </a:moveTo>
                  <a:cubicBezTo>
                    <a:pt x="316374" y="201504"/>
                    <a:pt x="315188" y="178660"/>
                    <a:pt x="313529" y="155816"/>
                  </a:cubicBezTo>
                  <a:cubicBezTo>
                    <a:pt x="313085" y="149713"/>
                    <a:pt x="315692" y="149180"/>
                    <a:pt x="320433" y="149239"/>
                  </a:cubicBezTo>
                  <a:cubicBezTo>
                    <a:pt x="334832" y="149387"/>
                    <a:pt x="349232" y="149298"/>
                    <a:pt x="363631" y="149298"/>
                  </a:cubicBezTo>
                  <a:cubicBezTo>
                    <a:pt x="377290" y="149298"/>
                    <a:pt x="390949" y="149506"/>
                    <a:pt x="404607" y="149209"/>
                  </a:cubicBezTo>
                  <a:cubicBezTo>
                    <a:pt x="410207" y="149091"/>
                    <a:pt x="412340" y="150572"/>
                    <a:pt x="412252" y="156587"/>
                  </a:cubicBezTo>
                  <a:cubicBezTo>
                    <a:pt x="411926" y="179105"/>
                    <a:pt x="411985" y="201622"/>
                    <a:pt x="412222" y="224170"/>
                  </a:cubicBezTo>
                  <a:cubicBezTo>
                    <a:pt x="412281" y="229651"/>
                    <a:pt x="411155" y="232021"/>
                    <a:pt x="404963" y="231932"/>
                  </a:cubicBezTo>
                  <a:cubicBezTo>
                    <a:pt x="378386" y="231606"/>
                    <a:pt x="351780" y="231636"/>
                    <a:pt x="325203" y="231932"/>
                  </a:cubicBezTo>
                  <a:cubicBezTo>
                    <a:pt x="319425" y="231991"/>
                    <a:pt x="317588" y="230066"/>
                    <a:pt x="317351" y="224407"/>
                  </a:cubicBezTo>
                  <a:close/>
                  <a:moveTo>
                    <a:pt x="412252" y="455835"/>
                  </a:moveTo>
                  <a:cubicBezTo>
                    <a:pt x="412311" y="460813"/>
                    <a:pt x="411274" y="463064"/>
                    <a:pt x="405674" y="462976"/>
                  </a:cubicBezTo>
                  <a:cubicBezTo>
                    <a:pt x="383216" y="462709"/>
                    <a:pt x="360727" y="462679"/>
                    <a:pt x="338269" y="462976"/>
                  </a:cubicBezTo>
                  <a:cubicBezTo>
                    <a:pt x="332254" y="463064"/>
                    <a:pt x="330921" y="460694"/>
                    <a:pt x="330684" y="455272"/>
                  </a:cubicBezTo>
                  <a:cubicBezTo>
                    <a:pt x="329647" y="432458"/>
                    <a:pt x="328492" y="409674"/>
                    <a:pt x="326803" y="386889"/>
                  </a:cubicBezTo>
                  <a:cubicBezTo>
                    <a:pt x="326358" y="380727"/>
                    <a:pt x="328966" y="380401"/>
                    <a:pt x="333617" y="380460"/>
                  </a:cubicBezTo>
                  <a:cubicBezTo>
                    <a:pt x="345410" y="380638"/>
                    <a:pt x="357202" y="380519"/>
                    <a:pt x="368964" y="380519"/>
                  </a:cubicBezTo>
                  <a:cubicBezTo>
                    <a:pt x="381112" y="380519"/>
                    <a:pt x="393289" y="380756"/>
                    <a:pt x="405437" y="380401"/>
                  </a:cubicBezTo>
                  <a:cubicBezTo>
                    <a:pt x="410740" y="380253"/>
                    <a:pt x="412340" y="381941"/>
                    <a:pt x="412281" y="387245"/>
                  </a:cubicBezTo>
                  <a:cubicBezTo>
                    <a:pt x="412014" y="410089"/>
                    <a:pt x="412044" y="432903"/>
                    <a:pt x="412281" y="455746"/>
                  </a:cubicBezTo>
                  <a:close/>
                  <a:moveTo>
                    <a:pt x="404607" y="347424"/>
                  </a:moveTo>
                  <a:cubicBezTo>
                    <a:pt x="380312" y="347187"/>
                    <a:pt x="355987" y="347128"/>
                    <a:pt x="331662" y="347454"/>
                  </a:cubicBezTo>
                  <a:cubicBezTo>
                    <a:pt x="325736" y="347543"/>
                    <a:pt x="324255" y="345409"/>
                    <a:pt x="324018" y="339899"/>
                  </a:cubicBezTo>
                  <a:cubicBezTo>
                    <a:pt x="323010" y="317085"/>
                    <a:pt x="321855" y="294271"/>
                    <a:pt x="320166" y="271516"/>
                  </a:cubicBezTo>
                  <a:cubicBezTo>
                    <a:pt x="319722" y="265501"/>
                    <a:pt x="322121" y="264909"/>
                    <a:pt x="326921" y="264968"/>
                  </a:cubicBezTo>
                  <a:cubicBezTo>
                    <a:pt x="340165" y="265146"/>
                    <a:pt x="353439" y="265027"/>
                    <a:pt x="366712" y="265027"/>
                  </a:cubicBezTo>
                  <a:cubicBezTo>
                    <a:pt x="379601" y="265027"/>
                    <a:pt x="392489" y="265235"/>
                    <a:pt x="405378" y="264938"/>
                  </a:cubicBezTo>
                  <a:cubicBezTo>
                    <a:pt x="410652" y="264820"/>
                    <a:pt x="412340" y="266449"/>
                    <a:pt x="412281" y="271812"/>
                  </a:cubicBezTo>
                  <a:cubicBezTo>
                    <a:pt x="412014" y="294656"/>
                    <a:pt x="411955" y="317499"/>
                    <a:pt x="412311" y="340313"/>
                  </a:cubicBezTo>
                  <a:cubicBezTo>
                    <a:pt x="412400" y="346535"/>
                    <a:pt x="410000" y="347484"/>
                    <a:pt x="404607" y="347424"/>
                  </a:cubicBezTo>
                  <a:close/>
                  <a:moveTo>
                    <a:pt x="403926" y="116144"/>
                  </a:moveTo>
                  <a:cubicBezTo>
                    <a:pt x="375838" y="115907"/>
                    <a:pt x="347780" y="115936"/>
                    <a:pt x="319692" y="116144"/>
                  </a:cubicBezTo>
                  <a:cubicBezTo>
                    <a:pt x="314003" y="116173"/>
                    <a:pt x="310952" y="115285"/>
                    <a:pt x="310685" y="108529"/>
                  </a:cubicBezTo>
                  <a:cubicBezTo>
                    <a:pt x="309796" y="85656"/>
                    <a:pt x="308463" y="62783"/>
                    <a:pt x="306892" y="39939"/>
                  </a:cubicBezTo>
                  <a:cubicBezTo>
                    <a:pt x="306478" y="34043"/>
                    <a:pt x="308878" y="33154"/>
                    <a:pt x="313825" y="33214"/>
                  </a:cubicBezTo>
                  <a:cubicBezTo>
                    <a:pt x="329351" y="33391"/>
                    <a:pt x="344847" y="33273"/>
                    <a:pt x="360372" y="33273"/>
                  </a:cubicBezTo>
                  <a:cubicBezTo>
                    <a:pt x="375157" y="33273"/>
                    <a:pt x="389941" y="33480"/>
                    <a:pt x="404696" y="33154"/>
                  </a:cubicBezTo>
                  <a:cubicBezTo>
                    <a:pt x="410444" y="33036"/>
                    <a:pt x="412370" y="34814"/>
                    <a:pt x="412281" y="40680"/>
                  </a:cubicBezTo>
                  <a:cubicBezTo>
                    <a:pt x="411985" y="63198"/>
                    <a:pt x="411926" y="85745"/>
                    <a:pt x="412311" y="108263"/>
                  </a:cubicBezTo>
                  <a:cubicBezTo>
                    <a:pt x="412429" y="114929"/>
                    <a:pt x="409852" y="116173"/>
                    <a:pt x="403926" y="116114"/>
                  </a:cubicBezTo>
                  <a:close/>
                  <a:moveTo>
                    <a:pt x="534825" y="340728"/>
                  </a:moveTo>
                  <a:cubicBezTo>
                    <a:pt x="534884" y="346150"/>
                    <a:pt x="533136" y="347572"/>
                    <a:pt x="527951" y="347424"/>
                  </a:cubicBezTo>
                  <a:cubicBezTo>
                    <a:pt x="515063" y="347098"/>
                    <a:pt x="502144" y="347306"/>
                    <a:pt x="489256" y="347306"/>
                  </a:cubicBezTo>
                  <a:cubicBezTo>
                    <a:pt x="476723" y="347306"/>
                    <a:pt x="464190" y="347128"/>
                    <a:pt x="451657" y="347395"/>
                  </a:cubicBezTo>
                  <a:cubicBezTo>
                    <a:pt x="446976" y="347513"/>
                    <a:pt x="445258" y="346298"/>
                    <a:pt x="445317" y="341291"/>
                  </a:cubicBezTo>
                  <a:cubicBezTo>
                    <a:pt x="445554" y="318062"/>
                    <a:pt x="445584" y="294834"/>
                    <a:pt x="445317" y="271634"/>
                  </a:cubicBezTo>
                  <a:cubicBezTo>
                    <a:pt x="445258" y="266242"/>
                    <a:pt x="446976" y="264850"/>
                    <a:pt x="452191" y="264879"/>
                  </a:cubicBezTo>
                  <a:cubicBezTo>
                    <a:pt x="477612" y="265116"/>
                    <a:pt x="503063" y="265087"/>
                    <a:pt x="528484" y="264879"/>
                  </a:cubicBezTo>
                  <a:cubicBezTo>
                    <a:pt x="533195" y="264850"/>
                    <a:pt x="534854" y="266064"/>
                    <a:pt x="534825" y="271012"/>
                  </a:cubicBezTo>
                  <a:cubicBezTo>
                    <a:pt x="534588" y="294241"/>
                    <a:pt x="534558" y="317470"/>
                    <a:pt x="534825" y="340669"/>
                  </a:cubicBezTo>
                  <a:close/>
                  <a:moveTo>
                    <a:pt x="534825" y="456072"/>
                  </a:moveTo>
                  <a:cubicBezTo>
                    <a:pt x="534884" y="461227"/>
                    <a:pt x="533610" y="463064"/>
                    <a:pt x="528129" y="463005"/>
                  </a:cubicBezTo>
                  <a:cubicBezTo>
                    <a:pt x="502707" y="462739"/>
                    <a:pt x="477257" y="462709"/>
                    <a:pt x="451835" y="463005"/>
                  </a:cubicBezTo>
                  <a:cubicBezTo>
                    <a:pt x="446087" y="463064"/>
                    <a:pt x="445317" y="460783"/>
                    <a:pt x="445347" y="455894"/>
                  </a:cubicBezTo>
                  <a:cubicBezTo>
                    <a:pt x="445554" y="433051"/>
                    <a:pt x="445584" y="410177"/>
                    <a:pt x="445347" y="387334"/>
                  </a:cubicBezTo>
                  <a:cubicBezTo>
                    <a:pt x="445287" y="382149"/>
                    <a:pt x="446591" y="380282"/>
                    <a:pt x="452043" y="380460"/>
                  </a:cubicBezTo>
                  <a:cubicBezTo>
                    <a:pt x="464931" y="380845"/>
                    <a:pt x="477849" y="380579"/>
                    <a:pt x="490737" y="380579"/>
                  </a:cubicBezTo>
                  <a:cubicBezTo>
                    <a:pt x="502915" y="380579"/>
                    <a:pt x="515063" y="380786"/>
                    <a:pt x="527240" y="380490"/>
                  </a:cubicBezTo>
                  <a:cubicBezTo>
                    <a:pt x="532543" y="380371"/>
                    <a:pt x="535003" y="381230"/>
                    <a:pt x="534914" y="387541"/>
                  </a:cubicBezTo>
                  <a:cubicBezTo>
                    <a:pt x="534499" y="410385"/>
                    <a:pt x="534617" y="433258"/>
                    <a:pt x="534854" y="456102"/>
                  </a:cubicBezTo>
                  <a:close/>
                  <a:moveTo>
                    <a:pt x="534884" y="224199"/>
                  </a:moveTo>
                  <a:cubicBezTo>
                    <a:pt x="535003" y="230895"/>
                    <a:pt x="532454" y="231962"/>
                    <a:pt x="526558" y="231903"/>
                  </a:cubicBezTo>
                  <a:cubicBezTo>
                    <a:pt x="502233" y="231606"/>
                    <a:pt x="477908" y="231606"/>
                    <a:pt x="453613" y="231903"/>
                  </a:cubicBezTo>
                  <a:cubicBezTo>
                    <a:pt x="447687" y="231962"/>
                    <a:pt x="445169" y="230866"/>
                    <a:pt x="445317" y="224170"/>
                  </a:cubicBezTo>
                  <a:cubicBezTo>
                    <a:pt x="445732" y="201711"/>
                    <a:pt x="445761" y="179223"/>
                    <a:pt x="445317" y="156765"/>
                  </a:cubicBezTo>
                  <a:cubicBezTo>
                    <a:pt x="445169" y="149950"/>
                    <a:pt x="447865" y="149002"/>
                    <a:pt x="453672" y="149180"/>
                  </a:cubicBezTo>
                  <a:cubicBezTo>
                    <a:pt x="465820" y="149565"/>
                    <a:pt x="477997" y="149298"/>
                    <a:pt x="490145" y="149298"/>
                  </a:cubicBezTo>
                  <a:cubicBezTo>
                    <a:pt x="502293" y="149298"/>
                    <a:pt x="514470" y="149565"/>
                    <a:pt x="526618" y="149180"/>
                  </a:cubicBezTo>
                  <a:cubicBezTo>
                    <a:pt x="532454" y="149002"/>
                    <a:pt x="535062" y="150009"/>
                    <a:pt x="534943" y="156794"/>
                  </a:cubicBezTo>
                  <a:cubicBezTo>
                    <a:pt x="534499" y="179253"/>
                    <a:pt x="534529" y="201741"/>
                    <a:pt x="534943" y="224199"/>
                  </a:cubicBezTo>
                  <a:close/>
                  <a:moveTo>
                    <a:pt x="525995" y="116173"/>
                  </a:moveTo>
                  <a:cubicBezTo>
                    <a:pt x="514233" y="115699"/>
                    <a:pt x="502441" y="116025"/>
                    <a:pt x="490649" y="116025"/>
                  </a:cubicBezTo>
                  <a:cubicBezTo>
                    <a:pt x="478116" y="116025"/>
                    <a:pt x="465583" y="115788"/>
                    <a:pt x="453080" y="116144"/>
                  </a:cubicBezTo>
                  <a:cubicBezTo>
                    <a:pt x="447569" y="116292"/>
                    <a:pt x="445258" y="114988"/>
                    <a:pt x="445347" y="108885"/>
                  </a:cubicBezTo>
                  <a:cubicBezTo>
                    <a:pt x="445672" y="86041"/>
                    <a:pt x="445672" y="63198"/>
                    <a:pt x="445347" y="40384"/>
                  </a:cubicBezTo>
                  <a:cubicBezTo>
                    <a:pt x="445258" y="34251"/>
                    <a:pt x="447628" y="33095"/>
                    <a:pt x="453109" y="33154"/>
                  </a:cubicBezTo>
                  <a:cubicBezTo>
                    <a:pt x="477790" y="33391"/>
                    <a:pt x="502470" y="33510"/>
                    <a:pt x="527151" y="33095"/>
                  </a:cubicBezTo>
                  <a:cubicBezTo>
                    <a:pt x="533936" y="32977"/>
                    <a:pt x="534943" y="35673"/>
                    <a:pt x="534884" y="41510"/>
                  </a:cubicBezTo>
                  <a:cubicBezTo>
                    <a:pt x="534617" y="63612"/>
                    <a:pt x="534469" y="85715"/>
                    <a:pt x="534943" y="107818"/>
                  </a:cubicBezTo>
                  <a:cubicBezTo>
                    <a:pt x="535091" y="115018"/>
                    <a:pt x="532514" y="116440"/>
                    <a:pt x="526025" y="116173"/>
                  </a:cubicBezTo>
                  <a:close/>
                  <a:moveTo>
                    <a:pt x="653339" y="386682"/>
                  </a:moveTo>
                  <a:cubicBezTo>
                    <a:pt x="651769" y="409466"/>
                    <a:pt x="650435" y="432251"/>
                    <a:pt x="649517" y="455065"/>
                  </a:cubicBezTo>
                  <a:cubicBezTo>
                    <a:pt x="649280" y="461346"/>
                    <a:pt x="647087" y="463064"/>
                    <a:pt x="640984" y="462976"/>
                  </a:cubicBezTo>
                  <a:cubicBezTo>
                    <a:pt x="619266" y="462650"/>
                    <a:pt x="597519" y="462620"/>
                    <a:pt x="575771" y="462976"/>
                  </a:cubicBezTo>
                  <a:cubicBezTo>
                    <a:pt x="569431" y="463094"/>
                    <a:pt x="567742" y="461079"/>
                    <a:pt x="567831" y="454887"/>
                  </a:cubicBezTo>
                  <a:cubicBezTo>
                    <a:pt x="568186" y="432784"/>
                    <a:pt x="568305" y="410681"/>
                    <a:pt x="567772" y="388578"/>
                  </a:cubicBezTo>
                  <a:cubicBezTo>
                    <a:pt x="567594" y="381142"/>
                    <a:pt x="570468" y="380164"/>
                    <a:pt x="576720" y="380401"/>
                  </a:cubicBezTo>
                  <a:cubicBezTo>
                    <a:pt x="588127" y="380816"/>
                    <a:pt x="599563" y="380519"/>
                    <a:pt x="610970" y="380519"/>
                  </a:cubicBezTo>
                  <a:cubicBezTo>
                    <a:pt x="623118" y="380519"/>
                    <a:pt x="635295" y="380667"/>
                    <a:pt x="647443" y="380430"/>
                  </a:cubicBezTo>
                  <a:cubicBezTo>
                    <a:pt x="652124" y="380342"/>
                    <a:pt x="653665" y="381527"/>
                    <a:pt x="653309" y="386623"/>
                  </a:cubicBezTo>
                  <a:close/>
                  <a:moveTo>
                    <a:pt x="659916" y="272257"/>
                  </a:moveTo>
                  <a:cubicBezTo>
                    <a:pt x="658228" y="294271"/>
                    <a:pt x="657131" y="316374"/>
                    <a:pt x="656213" y="338447"/>
                  </a:cubicBezTo>
                  <a:cubicBezTo>
                    <a:pt x="655946" y="344432"/>
                    <a:pt x="655206" y="347691"/>
                    <a:pt x="647710" y="347513"/>
                  </a:cubicBezTo>
                  <a:cubicBezTo>
                    <a:pt x="623770" y="346980"/>
                    <a:pt x="599830" y="347128"/>
                    <a:pt x="575890" y="347454"/>
                  </a:cubicBezTo>
                  <a:cubicBezTo>
                    <a:pt x="569698" y="347543"/>
                    <a:pt x="567742" y="345854"/>
                    <a:pt x="567861" y="339513"/>
                  </a:cubicBezTo>
                  <a:cubicBezTo>
                    <a:pt x="568246" y="317411"/>
                    <a:pt x="568335" y="295308"/>
                    <a:pt x="567831" y="273205"/>
                  </a:cubicBezTo>
                  <a:cubicBezTo>
                    <a:pt x="567653" y="265975"/>
                    <a:pt x="570231" y="264642"/>
                    <a:pt x="576660" y="264879"/>
                  </a:cubicBezTo>
                  <a:cubicBezTo>
                    <a:pt x="589163" y="265324"/>
                    <a:pt x="601696" y="264998"/>
                    <a:pt x="614229" y="264998"/>
                  </a:cubicBezTo>
                  <a:cubicBezTo>
                    <a:pt x="627118" y="264998"/>
                    <a:pt x="640006" y="265205"/>
                    <a:pt x="652895" y="264909"/>
                  </a:cubicBezTo>
                  <a:cubicBezTo>
                    <a:pt x="658465" y="264790"/>
                    <a:pt x="660391" y="266035"/>
                    <a:pt x="659916" y="272257"/>
                  </a:cubicBezTo>
                  <a:close/>
                  <a:moveTo>
                    <a:pt x="666524" y="156824"/>
                  </a:moveTo>
                  <a:cubicBezTo>
                    <a:pt x="664894" y="178897"/>
                    <a:pt x="663709" y="201030"/>
                    <a:pt x="662879" y="223162"/>
                  </a:cubicBezTo>
                  <a:cubicBezTo>
                    <a:pt x="662642" y="229710"/>
                    <a:pt x="660835" y="232021"/>
                    <a:pt x="653902" y="231903"/>
                  </a:cubicBezTo>
                  <a:cubicBezTo>
                    <a:pt x="628066" y="231488"/>
                    <a:pt x="602200" y="231458"/>
                    <a:pt x="576364" y="231903"/>
                  </a:cubicBezTo>
                  <a:cubicBezTo>
                    <a:pt x="569223" y="232021"/>
                    <a:pt x="567772" y="229621"/>
                    <a:pt x="567890" y="223073"/>
                  </a:cubicBezTo>
                  <a:cubicBezTo>
                    <a:pt x="568275" y="201296"/>
                    <a:pt x="568335" y="179490"/>
                    <a:pt x="567890" y="157713"/>
                  </a:cubicBezTo>
                  <a:cubicBezTo>
                    <a:pt x="567742" y="150780"/>
                    <a:pt x="569875" y="148854"/>
                    <a:pt x="576601" y="149091"/>
                  </a:cubicBezTo>
                  <a:cubicBezTo>
                    <a:pt x="590260" y="149594"/>
                    <a:pt x="603919" y="149239"/>
                    <a:pt x="617577" y="149239"/>
                  </a:cubicBezTo>
                  <a:cubicBezTo>
                    <a:pt x="631621" y="149239"/>
                    <a:pt x="645636" y="149476"/>
                    <a:pt x="659679" y="149120"/>
                  </a:cubicBezTo>
                  <a:cubicBezTo>
                    <a:pt x="665635" y="148972"/>
                    <a:pt x="666998" y="150869"/>
                    <a:pt x="666553" y="156794"/>
                  </a:cubicBezTo>
                  <a:close/>
                  <a:moveTo>
                    <a:pt x="673131" y="41569"/>
                  </a:moveTo>
                  <a:cubicBezTo>
                    <a:pt x="671531" y="63287"/>
                    <a:pt x="670316" y="85064"/>
                    <a:pt x="669575" y="106841"/>
                  </a:cubicBezTo>
                  <a:cubicBezTo>
                    <a:pt x="669338" y="113922"/>
                    <a:pt x="667324" y="116499"/>
                    <a:pt x="659946" y="116203"/>
                  </a:cubicBezTo>
                  <a:cubicBezTo>
                    <a:pt x="645932" y="115640"/>
                    <a:pt x="631888" y="116025"/>
                    <a:pt x="617844" y="116025"/>
                  </a:cubicBezTo>
                  <a:cubicBezTo>
                    <a:pt x="603800" y="116025"/>
                    <a:pt x="590497" y="115729"/>
                    <a:pt x="576838" y="116144"/>
                  </a:cubicBezTo>
                  <a:cubicBezTo>
                    <a:pt x="570409" y="116322"/>
                    <a:pt x="567683" y="115018"/>
                    <a:pt x="567861" y="107729"/>
                  </a:cubicBezTo>
                  <a:cubicBezTo>
                    <a:pt x="568364" y="85567"/>
                    <a:pt x="568275" y="63405"/>
                    <a:pt x="567890" y="41243"/>
                  </a:cubicBezTo>
                  <a:cubicBezTo>
                    <a:pt x="567772" y="34873"/>
                    <a:pt x="569757" y="33065"/>
                    <a:pt x="576038" y="33125"/>
                  </a:cubicBezTo>
                  <a:cubicBezTo>
                    <a:pt x="605963" y="33391"/>
                    <a:pt x="635888" y="33421"/>
                    <a:pt x="665813" y="33125"/>
                  </a:cubicBezTo>
                  <a:cubicBezTo>
                    <a:pt x="672538" y="33065"/>
                    <a:pt x="673605" y="35376"/>
                    <a:pt x="673160" y="41569"/>
                  </a:cubicBezTo>
                  <a:close/>
                  <a:moveTo>
                    <a:pt x="836473" y="108885"/>
                  </a:moveTo>
                  <a:cubicBezTo>
                    <a:pt x="839376" y="85864"/>
                    <a:pt x="842221" y="62813"/>
                    <a:pt x="844591" y="39732"/>
                  </a:cubicBezTo>
                  <a:cubicBezTo>
                    <a:pt x="845154" y="34221"/>
                    <a:pt x="847406" y="33095"/>
                    <a:pt x="852235" y="33184"/>
                  </a:cubicBezTo>
                  <a:cubicBezTo>
                    <a:pt x="864768" y="33391"/>
                    <a:pt x="877301" y="33243"/>
                    <a:pt x="889834" y="33243"/>
                  </a:cubicBezTo>
                  <a:cubicBezTo>
                    <a:pt x="902367" y="33243"/>
                    <a:pt x="914900" y="33421"/>
                    <a:pt x="927433" y="33154"/>
                  </a:cubicBezTo>
                  <a:cubicBezTo>
                    <a:pt x="932410" y="33065"/>
                    <a:pt x="933832" y="34517"/>
                    <a:pt x="932884" y="39554"/>
                  </a:cubicBezTo>
                  <a:cubicBezTo>
                    <a:pt x="928588" y="62724"/>
                    <a:pt x="924440" y="85893"/>
                    <a:pt x="920648" y="109152"/>
                  </a:cubicBezTo>
                  <a:cubicBezTo>
                    <a:pt x="919848" y="114040"/>
                    <a:pt x="918514" y="116144"/>
                    <a:pt x="913211" y="116085"/>
                  </a:cubicBezTo>
                  <a:cubicBezTo>
                    <a:pt x="889627" y="115848"/>
                    <a:pt x="866013" y="115818"/>
                    <a:pt x="842428" y="116085"/>
                  </a:cubicBezTo>
                  <a:cubicBezTo>
                    <a:pt x="836591" y="116144"/>
                    <a:pt x="835821" y="113892"/>
                    <a:pt x="836473" y="108826"/>
                  </a:cubicBezTo>
                  <a:close/>
                  <a:moveTo>
                    <a:pt x="823081" y="225029"/>
                  </a:moveTo>
                  <a:cubicBezTo>
                    <a:pt x="826073" y="202037"/>
                    <a:pt x="828858" y="179016"/>
                    <a:pt x="831229" y="155965"/>
                  </a:cubicBezTo>
                  <a:cubicBezTo>
                    <a:pt x="831762" y="150750"/>
                    <a:pt x="833421" y="149061"/>
                    <a:pt x="838547" y="149180"/>
                  </a:cubicBezTo>
                  <a:cubicBezTo>
                    <a:pt x="849954" y="149476"/>
                    <a:pt x="861391" y="149269"/>
                    <a:pt x="872797" y="149269"/>
                  </a:cubicBezTo>
                  <a:cubicBezTo>
                    <a:pt x="884204" y="149269"/>
                    <a:pt x="895641" y="149506"/>
                    <a:pt x="907048" y="149180"/>
                  </a:cubicBezTo>
                  <a:cubicBezTo>
                    <a:pt x="912826" y="149002"/>
                    <a:pt x="913685" y="150928"/>
                    <a:pt x="912678" y="156291"/>
                  </a:cubicBezTo>
                  <a:cubicBezTo>
                    <a:pt x="908381" y="179045"/>
                    <a:pt x="904293" y="201859"/>
                    <a:pt x="900737" y="224762"/>
                  </a:cubicBezTo>
                  <a:cubicBezTo>
                    <a:pt x="899848" y="230451"/>
                    <a:pt x="897834" y="231962"/>
                    <a:pt x="892382" y="231873"/>
                  </a:cubicBezTo>
                  <a:cubicBezTo>
                    <a:pt x="871375" y="231606"/>
                    <a:pt x="850398" y="231606"/>
                    <a:pt x="829392" y="231873"/>
                  </a:cubicBezTo>
                  <a:cubicBezTo>
                    <a:pt x="824029" y="231932"/>
                    <a:pt x="822340" y="230629"/>
                    <a:pt x="823051" y="225029"/>
                  </a:cubicBezTo>
                  <a:close/>
                  <a:moveTo>
                    <a:pt x="825303" y="264909"/>
                  </a:moveTo>
                  <a:cubicBezTo>
                    <a:pt x="835614" y="265235"/>
                    <a:pt x="845954" y="264998"/>
                    <a:pt x="856265" y="264998"/>
                  </a:cubicBezTo>
                  <a:cubicBezTo>
                    <a:pt x="866605" y="264998"/>
                    <a:pt x="876916" y="265294"/>
                    <a:pt x="887227" y="264879"/>
                  </a:cubicBezTo>
                  <a:cubicBezTo>
                    <a:pt x="893093" y="264642"/>
                    <a:pt x="893745" y="266716"/>
                    <a:pt x="892738" y="271960"/>
                  </a:cubicBezTo>
                  <a:cubicBezTo>
                    <a:pt x="888441" y="294745"/>
                    <a:pt x="884264" y="317588"/>
                    <a:pt x="880797" y="340491"/>
                  </a:cubicBezTo>
                  <a:cubicBezTo>
                    <a:pt x="879879" y="346476"/>
                    <a:pt x="877538" y="347424"/>
                    <a:pt x="872383" y="347365"/>
                  </a:cubicBezTo>
                  <a:cubicBezTo>
                    <a:pt x="853569" y="347158"/>
                    <a:pt x="834754" y="347098"/>
                    <a:pt x="815970" y="347365"/>
                  </a:cubicBezTo>
                  <a:cubicBezTo>
                    <a:pt x="810666" y="347454"/>
                    <a:pt x="808978" y="346358"/>
                    <a:pt x="809748" y="340639"/>
                  </a:cubicBezTo>
                  <a:cubicBezTo>
                    <a:pt x="812800" y="317618"/>
                    <a:pt x="815555" y="294567"/>
                    <a:pt x="817925" y="271486"/>
                  </a:cubicBezTo>
                  <a:cubicBezTo>
                    <a:pt x="818459" y="266153"/>
                    <a:pt x="820236" y="264701"/>
                    <a:pt x="825303" y="264850"/>
                  </a:cubicBezTo>
                  <a:close/>
                  <a:moveTo>
                    <a:pt x="702493" y="109270"/>
                  </a:moveTo>
                  <a:cubicBezTo>
                    <a:pt x="704004" y="86426"/>
                    <a:pt x="705337" y="63583"/>
                    <a:pt x="706285" y="40710"/>
                  </a:cubicBezTo>
                  <a:cubicBezTo>
                    <a:pt x="706552" y="34102"/>
                    <a:pt x="709426" y="32977"/>
                    <a:pt x="715233" y="33125"/>
                  </a:cubicBezTo>
                  <a:cubicBezTo>
                    <a:pt x="729988" y="33480"/>
                    <a:pt x="744773" y="33243"/>
                    <a:pt x="759557" y="33243"/>
                  </a:cubicBezTo>
                  <a:cubicBezTo>
                    <a:pt x="774697" y="33243"/>
                    <a:pt x="789838" y="33451"/>
                    <a:pt x="804978" y="33125"/>
                  </a:cubicBezTo>
                  <a:cubicBezTo>
                    <a:pt x="810400" y="33006"/>
                    <a:pt x="812118" y="34665"/>
                    <a:pt x="811437" y="40087"/>
                  </a:cubicBezTo>
                  <a:cubicBezTo>
                    <a:pt x="808474" y="63524"/>
                    <a:pt x="805600" y="86960"/>
                    <a:pt x="803111" y="110426"/>
                  </a:cubicBezTo>
                  <a:cubicBezTo>
                    <a:pt x="802548" y="115729"/>
                    <a:pt x="799941" y="116055"/>
                    <a:pt x="795852" y="116025"/>
                  </a:cubicBezTo>
                  <a:cubicBezTo>
                    <a:pt x="767053" y="115936"/>
                    <a:pt x="738254" y="115877"/>
                    <a:pt x="709426" y="116055"/>
                  </a:cubicBezTo>
                  <a:cubicBezTo>
                    <a:pt x="704300" y="116085"/>
                    <a:pt x="702137" y="114899"/>
                    <a:pt x="702522" y="109240"/>
                  </a:cubicBezTo>
                  <a:close/>
                  <a:moveTo>
                    <a:pt x="695826" y="225266"/>
                  </a:moveTo>
                  <a:cubicBezTo>
                    <a:pt x="697367" y="202452"/>
                    <a:pt x="698671" y="179579"/>
                    <a:pt x="699619" y="156735"/>
                  </a:cubicBezTo>
                  <a:cubicBezTo>
                    <a:pt x="699885" y="150246"/>
                    <a:pt x="702700" y="149002"/>
                    <a:pt x="708478" y="149150"/>
                  </a:cubicBezTo>
                  <a:cubicBezTo>
                    <a:pt x="722136" y="149506"/>
                    <a:pt x="735795" y="149269"/>
                    <a:pt x="749454" y="149269"/>
                  </a:cubicBezTo>
                  <a:cubicBezTo>
                    <a:pt x="763113" y="149269"/>
                    <a:pt x="776771" y="149535"/>
                    <a:pt x="790430" y="149150"/>
                  </a:cubicBezTo>
                  <a:cubicBezTo>
                    <a:pt x="796504" y="148972"/>
                    <a:pt x="798963" y="150246"/>
                    <a:pt x="798045" y="157002"/>
                  </a:cubicBezTo>
                  <a:cubicBezTo>
                    <a:pt x="794993" y="179667"/>
                    <a:pt x="792267" y="202363"/>
                    <a:pt x="789897" y="225118"/>
                  </a:cubicBezTo>
                  <a:cubicBezTo>
                    <a:pt x="789363" y="230273"/>
                    <a:pt x="787882" y="231932"/>
                    <a:pt x="782608" y="231873"/>
                  </a:cubicBezTo>
                  <a:cubicBezTo>
                    <a:pt x="756031" y="231606"/>
                    <a:pt x="729455" y="231666"/>
                    <a:pt x="702878" y="231843"/>
                  </a:cubicBezTo>
                  <a:cubicBezTo>
                    <a:pt x="698019" y="231873"/>
                    <a:pt x="695441" y="231191"/>
                    <a:pt x="695856" y="225295"/>
                  </a:cubicBezTo>
                  <a:close/>
                  <a:moveTo>
                    <a:pt x="771409" y="388015"/>
                  </a:moveTo>
                  <a:cubicBezTo>
                    <a:pt x="768535" y="410652"/>
                    <a:pt x="765750" y="433317"/>
                    <a:pt x="763290" y="455983"/>
                  </a:cubicBezTo>
                  <a:cubicBezTo>
                    <a:pt x="762787" y="460753"/>
                    <a:pt x="762046" y="463064"/>
                    <a:pt x="756357" y="462976"/>
                  </a:cubicBezTo>
                  <a:cubicBezTo>
                    <a:pt x="733899" y="462620"/>
                    <a:pt x="711411" y="462650"/>
                    <a:pt x="688952" y="462976"/>
                  </a:cubicBezTo>
                  <a:cubicBezTo>
                    <a:pt x="683441" y="463035"/>
                    <a:pt x="682197" y="461287"/>
                    <a:pt x="682553" y="456042"/>
                  </a:cubicBezTo>
                  <a:cubicBezTo>
                    <a:pt x="684093" y="433258"/>
                    <a:pt x="685367" y="410444"/>
                    <a:pt x="686375" y="387660"/>
                  </a:cubicBezTo>
                  <a:cubicBezTo>
                    <a:pt x="686612" y="382001"/>
                    <a:pt x="688508" y="380223"/>
                    <a:pt x="694197" y="380460"/>
                  </a:cubicBezTo>
                  <a:cubicBezTo>
                    <a:pt x="706344" y="380905"/>
                    <a:pt x="718522" y="380608"/>
                    <a:pt x="730669" y="380608"/>
                  </a:cubicBezTo>
                  <a:cubicBezTo>
                    <a:pt x="742076" y="380608"/>
                    <a:pt x="753543" y="381023"/>
                    <a:pt x="764920" y="380460"/>
                  </a:cubicBezTo>
                  <a:cubicBezTo>
                    <a:pt x="771379" y="380134"/>
                    <a:pt x="772090" y="382712"/>
                    <a:pt x="771409" y="388075"/>
                  </a:cubicBezTo>
                  <a:close/>
                  <a:moveTo>
                    <a:pt x="776445" y="341943"/>
                  </a:moveTo>
                  <a:cubicBezTo>
                    <a:pt x="775971" y="346269"/>
                    <a:pt x="774520" y="347395"/>
                    <a:pt x="770431" y="347365"/>
                  </a:cubicBezTo>
                  <a:cubicBezTo>
                    <a:pt x="745395" y="347217"/>
                    <a:pt x="720329" y="347217"/>
                    <a:pt x="695263" y="347365"/>
                  </a:cubicBezTo>
                  <a:cubicBezTo>
                    <a:pt x="690701" y="347395"/>
                    <a:pt x="688775" y="346535"/>
                    <a:pt x="689130" y="341321"/>
                  </a:cubicBezTo>
                  <a:cubicBezTo>
                    <a:pt x="690701" y="318181"/>
                    <a:pt x="692004" y="295011"/>
                    <a:pt x="692982" y="271812"/>
                  </a:cubicBezTo>
                  <a:cubicBezTo>
                    <a:pt x="693249" y="265738"/>
                    <a:pt x="695826" y="264731"/>
                    <a:pt x="701159" y="264879"/>
                  </a:cubicBezTo>
                  <a:cubicBezTo>
                    <a:pt x="714048" y="265205"/>
                    <a:pt x="726936" y="264998"/>
                    <a:pt x="739825" y="264998"/>
                  </a:cubicBezTo>
                  <a:cubicBezTo>
                    <a:pt x="752713" y="264998"/>
                    <a:pt x="765631" y="265264"/>
                    <a:pt x="778490" y="264879"/>
                  </a:cubicBezTo>
                  <a:cubicBezTo>
                    <a:pt x="784001" y="264701"/>
                    <a:pt x="785423" y="266361"/>
                    <a:pt x="784741" y="271753"/>
                  </a:cubicBezTo>
                  <a:cubicBezTo>
                    <a:pt x="781719" y="295130"/>
                    <a:pt x="778934" y="318507"/>
                    <a:pt x="776416" y="341913"/>
                  </a:cubicBezTo>
                  <a:close/>
                  <a:moveTo>
                    <a:pt x="853095" y="502500"/>
                  </a:moveTo>
                  <a:cubicBezTo>
                    <a:pt x="848769" y="525255"/>
                    <a:pt x="844650" y="548069"/>
                    <a:pt x="841065" y="570942"/>
                  </a:cubicBezTo>
                  <a:cubicBezTo>
                    <a:pt x="840117" y="576927"/>
                    <a:pt x="838162" y="579119"/>
                    <a:pt x="832147" y="578675"/>
                  </a:cubicBezTo>
                  <a:cubicBezTo>
                    <a:pt x="825184" y="578201"/>
                    <a:pt x="818162" y="578556"/>
                    <a:pt x="809481" y="578556"/>
                  </a:cubicBezTo>
                  <a:cubicBezTo>
                    <a:pt x="802045" y="577786"/>
                    <a:pt x="789452" y="582616"/>
                    <a:pt x="784741" y="576838"/>
                  </a:cubicBezTo>
                  <a:cubicBezTo>
                    <a:pt x="779705" y="570646"/>
                    <a:pt x="785245" y="558765"/>
                    <a:pt x="786193" y="549372"/>
                  </a:cubicBezTo>
                  <a:cubicBezTo>
                    <a:pt x="787734" y="533995"/>
                    <a:pt x="790045" y="518677"/>
                    <a:pt x="791349" y="503300"/>
                  </a:cubicBezTo>
                  <a:cubicBezTo>
                    <a:pt x="791823" y="497582"/>
                    <a:pt x="793630" y="495834"/>
                    <a:pt x="799319" y="495952"/>
                  </a:cubicBezTo>
                  <a:cubicBezTo>
                    <a:pt x="815140" y="496308"/>
                    <a:pt x="830992" y="496219"/>
                    <a:pt x="846843" y="495982"/>
                  </a:cubicBezTo>
                  <a:cubicBezTo>
                    <a:pt x="851702" y="495922"/>
                    <a:pt x="854309" y="496278"/>
                    <a:pt x="853154" y="502470"/>
                  </a:cubicBezTo>
                  <a:close/>
                  <a:moveTo>
                    <a:pt x="852532" y="462916"/>
                  </a:moveTo>
                  <a:cubicBezTo>
                    <a:pt x="844443" y="462590"/>
                    <a:pt x="836295" y="462827"/>
                    <a:pt x="828207" y="462827"/>
                  </a:cubicBezTo>
                  <a:cubicBezTo>
                    <a:pt x="825984" y="462827"/>
                    <a:pt x="823762" y="462946"/>
                    <a:pt x="821570" y="462827"/>
                  </a:cubicBezTo>
                  <a:cubicBezTo>
                    <a:pt x="813215" y="462264"/>
                    <a:pt x="801926" y="466501"/>
                    <a:pt x="797334" y="460931"/>
                  </a:cubicBezTo>
                  <a:cubicBezTo>
                    <a:pt x="793689" y="456517"/>
                    <a:pt x="797867" y="445554"/>
                    <a:pt x="798815" y="437525"/>
                  </a:cubicBezTo>
                  <a:cubicBezTo>
                    <a:pt x="800711" y="421051"/>
                    <a:pt x="803022" y="404637"/>
                    <a:pt x="804622" y="388134"/>
                  </a:cubicBezTo>
                  <a:cubicBezTo>
                    <a:pt x="805126" y="382949"/>
                    <a:pt x="805867" y="380282"/>
                    <a:pt x="812089" y="380430"/>
                  </a:cubicBezTo>
                  <a:cubicBezTo>
                    <a:pt x="830518" y="380845"/>
                    <a:pt x="848976" y="380786"/>
                    <a:pt x="867405" y="380430"/>
                  </a:cubicBezTo>
                  <a:cubicBezTo>
                    <a:pt x="873242" y="380312"/>
                    <a:pt x="873923" y="382208"/>
                    <a:pt x="872916" y="387423"/>
                  </a:cubicBezTo>
                  <a:cubicBezTo>
                    <a:pt x="868620" y="410207"/>
                    <a:pt x="864472" y="433051"/>
                    <a:pt x="860946" y="455954"/>
                  </a:cubicBezTo>
                  <a:cubicBezTo>
                    <a:pt x="860057" y="461850"/>
                    <a:pt x="857805" y="463124"/>
                    <a:pt x="852561" y="462916"/>
                  </a:cubicBezTo>
                  <a:close/>
                  <a:moveTo>
                    <a:pt x="946395" y="642199"/>
                  </a:moveTo>
                  <a:cubicBezTo>
                    <a:pt x="922544" y="624866"/>
                    <a:pt x="900263" y="608481"/>
                    <a:pt x="877745" y="592482"/>
                  </a:cubicBezTo>
                  <a:cubicBezTo>
                    <a:pt x="873183" y="589252"/>
                    <a:pt x="872086" y="586319"/>
                    <a:pt x="873064" y="580690"/>
                  </a:cubicBezTo>
                  <a:cubicBezTo>
                    <a:pt x="890012" y="483390"/>
                    <a:pt x="906633" y="386030"/>
                    <a:pt x="923373" y="288700"/>
                  </a:cubicBezTo>
                  <a:cubicBezTo>
                    <a:pt x="930662" y="246302"/>
                    <a:pt x="938040" y="203933"/>
                    <a:pt x="946395" y="161683"/>
                  </a:cubicBezTo>
                  <a:lnTo>
                    <a:pt x="946395" y="64225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EE4CEA1-6DC5-B894-ACD7-F5A06256A115}"/>
              </a:ext>
            </a:extLst>
          </p:cNvPr>
          <p:cNvGrpSpPr/>
          <p:nvPr/>
        </p:nvGrpSpPr>
        <p:grpSpPr>
          <a:xfrm>
            <a:off x="8869315" y="4137411"/>
            <a:ext cx="597238" cy="597315"/>
            <a:chOff x="370041" y="3704045"/>
            <a:chExt cx="1202682" cy="1202837"/>
          </a:xfrm>
          <a:solidFill>
            <a:schemeClr val="bg1"/>
          </a:solidFill>
        </p:grpSpPr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60C92DE-403C-5644-C627-5B0656FA3E17}"/>
                </a:ext>
              </a:extLst>
            </p:cNvPr>
            <p:cNvSpPr/>
            <p:nvPr/>
          </p:nvSpPr>
          <p:spPr>
            <a:xfrm>
              <a:off x="851215" y="3984711"/>
              <a:ext cx="641425" cy="641491"/>
            </a:xfrm>
            <a:custGeom>
              <a:avLst/>
              <a:gdLst>
                <a:gd name="connsiteX0" fmla="*/ 321533 w 641425"/>
                <a:gd name="connsiteY0" fmla="*/ 641492 h 641491"/>
                <a:gd name="connsiteX1" fmla="*/ 641425 w 641425"/>
                <a:gd name="connsiteY1" fmla="*/ 321198 h 641491"/>
                <a:gd name="connsiteX2" fmla="*/ 321199 w 641425"/>
                <a:gd name="connsiteY2" fmla="*/ 0 h 641491"/>
                <a:gd name="connsiteX3" fmla="*/ 1 w 641425"/>
                <a:gd name="connsiteY3" fmla="*/ 318921 h 641491"/>
                <a:gd name="connsiteX4" fmla="*/ 321533 w 641425"/>
                <a:gd name="connsiteY4" fmla="*/ 641458 h 641491"/>
                <a:gd name="connsiteX5" fmla="*/ 108105 w 641425"/>
                <a:gd name="connsiteY5" fmla="*/ 503214 h 641491"/>
                <a:gd name="connsiteX6" fmla="*/ 181078 w 641425"/>
                <a:gd name="connsiteY6" fmla="*/ 503113 h 641491"/>
                <a:gd name="connsiteX7" fmla="*/ 190757 w 641425"/>
                <a:gd name="connsiteY7" fmla="*/ 510179 h 641491"/>
                <a:gd name="connsiteX8" fmla="*/ 213195 w 641425"/>
                <a:gd name="connsiteY8" fmla="*/ 579670 h 641491"/>
                <a:gd name="connsiteX9" fmla="*/ 108071 w 641425"/>
                <a:gd name="connsiteY9" fmla="*/ 503214 h 641491"/>
                <a:gd name="connsiteX10" fmla="*/ 222003 w 641425"/>
                <a:gd name="connsiteY10" fmla="*/ 423944 h 641491"/>
                <a:gd name="connsiteX11" fmla="*/ 191594 w 641425"/>
                <a:gd name="connsiteY11" fmla="*/ 461117 h 641491"/>
                <a:gd name="connsiteX12" fmla="*/ 146216 w 641425"/>
                <a:gd name="connsiteY12" fmla="*/ 463127 h 641491"/>
                <a:gd name="connsiteX13" fmla="*/ 136202 w 641425"/>
                <a:gd name="connsiteY13" fmla="*/ 463127 h 641491"/>
                <a:gd name="connsiteX14" fmla="*/ 88681 w 641425"/>
                <a:gd name="connsiteY14" fmla="*/ 463261 h 641491"/>
                <a:gd name="connsiteX15" fmla="*/ 74850 w 641425"/>
                <a:gd name="connsiteY15" fmla="*/ 455625 h 641491"/>
                <a:gd name="connsiteX16" fmla="*/ 42599 w 641425"/>
                <a:gd name="connsiteY16" fmla="*/ 359175 h 641491"/>
                <a:gd name="connsiteX17" fmla="*/ 49900 w 641425"/>
                <a:gd name="connsiteY17" fmla="*/ 341526 h 641491"/>
                <a:gd name="connsiteX18" fmla="*/ 126691 w 641425"/>
                <a:gd name="connsiteY18" fmla="*/ 285733 h 641491"/>
                <a:gd name="connsiteX19" fmla="*/ 141427 w 641425"/>
                <a:gd name="connsiteY19" fmla="*/ 283456 h 641491"/>
                <a:gd name="connsiteX20" fmla="*/ 143771 w 641425"/>
                <a:gd name="connsiteY20" fmla="*/ 284326 h 641491"/>
                <a:gd name="connsiteX21" fmla="*/ 188547 w 641425"/>
                <a:gd name="connsiteY21" fmla="*/ 301004 h 641491"/>
                <a:gd name="connsiteX22" fmla="*/ 204789 w 641425"/>
                <a:gd name="connsiteY22" fmla="*/ 346047 h 641491"/>
                <a:gd name="connsiteX23" fmla="*/ 224447 w 641425"/>
                <a:gd name="connsiteY23" fmla="*/ 409108 h 641491"/>
                <a:gd name="connsiteX24" fmla="*/ 221936 w 641425"/>
                <a:gd name="connsiteY24" fmla="*/ 423978 h 641491"/>
                <a:gd name="connsiteX25" fmla="*/ 401473 w 641425"/>
                <a:gd name="connsiteY25" fmla="*/ 531680 h 641491"/>
                <a:gd name="connsiteX26" fmla="*/ 383958 w 641425"/>
                <a:gd name="connsiteY26" fmla="*/ 586301 h 641491"/>
                <a:gd name="connsiteX27" fmla="*/ 372002 w 641425"/>
                <a:gd name="connsiteY27" fmla="*/ 596582 h 641491"/>
                <a:gd name="connsiteX28" fmla="*/ 321031 w 641425"/>
                <a:gd name="connsiteY28" fmla="*/ 601371 h 641491"/>
                <a:gd name="connsiteX29" fmla="*/ 268821 w 641425"/>
                <a:gd name="connsiteY29" fmla="*/ 596482 h 641491"/>
                <a:gd name="connsiteX30" fmla="*/ 257669 w 641425"/>
                <a:gd name="connsiteY30" fmla="*/ 586904 h 641491"/>
                <a:gd name="connsiteX31" fmla="*/ 227260 w 641425"/>
                <a:gd name="connsiteY31" fmla="*/ 493234 h 641491"/>
                <a:gd name="connsiteX32" fmla="*/ 229337 w 641425"/>
                <a:gd name="connsiteY32" fmla="*/ 480809 h 641491"/>
                <a:gd name="connsiteX33" fmla="*/ 254688 w 641425"/>
                <a:gd name="connsiteY33" fmla="*/ 446717 h 641491"/>
                <a:gd name="connsiteX34" fmla="*/ 267213 w 641425"/>
                <a:gd name="connsiteY34" fmla="*/ 440923 h 641491"/>
                <a:gd name="connsiteX35" fmla="*/ 374815 w 641425"/>
                <a:gd name="connsiteY35" fmla="*/ 440890 h 641491"/>
                <a:gd name="connsiteX36" fmla="*/ 387072 w 641425"/>
                <a:gd name="connsiteY36" fmla="*/ 447219 h 641491"/>
                <a:gd name="connsiteX37" fmla="*/ 414098 w 641425"/>
                <a:gd name="connsiteY37" fmla="*/ 486871 h 641491"/>
                <a:gd name="connsiteX38" fmla="*/ 401506 w 641425"/>
                <a:gd name="connsiteY38" fmla="*/ 531646 h 641491"/>
                <a:gd name="connsiteX39" fmla="*/ 236001 w 641425"/>
                <a:gd name="connsiteY39" fmla="*/ 286637 h 641491"/>
                <a:gd name="connsiteX40" fmla="*/ 314869 w 641425"/>
                <a:gd name="connsiteY40" fmla="*/ 229370 h 641491"/>
                <a:gd name="connsiteX41" fmla="*/ 326624 w 641425"/>
                <a:gd name="connsiteY41" fmla="*/ 229404 h 641491"/>
                <a:gd name="connsiteX42" fmla="*/ 405492 w 641425"/>
                <a:gd name="connsiteY42" fmla="*/ 286671 h 641491"/>
                <a:gd name="connsiteX43" fmla="*/ 409343 w 641425"/>
                <a:gd name="connsiteY43" fmla="*/ 299095 h 641491"/>
                <a:gd name="connsiteX44" fmla="*/ 380207 w 641425"/>
                <a:gd name="connsiteY44" fmla="*/ 393234 h 641491"/>
                <a:gd name="connsiteX45" fmla="*/ 368787 w 641425"/>
                <a:gd name="connsiteY45" fmla="*/ 401104 h 641491"/>
                <a:gd name="connsiteX46" fmla="*/ 319993 w 641425"/>
                <a:gd name="connsiteY46" fmla="*/ 400937 h 641491"/>
                <a:gd name="connsiteX47" fmla="*/ 272438 w 641425"/>
                <a:gd name="connsiteY47" fmla="*/ 401104 h 641491"/>
                <a:gd name="connsiteX48" fmla="*/ 261085 w 641425"/>
                <a:gd name="connsiteY48" fmla="*/ 393134 h 641491"/>
                <a:gd name="connsiteX49" fmla="*/ 231949 w 641425"/>
                <a:gd name="connsiteY49" fmla="*/ 298995 h 641491"/>
                <a:gd name="connsiteX50" fmla="*/ 235968 w 641425"/>
                <a:gd name="connsiteY50" fmla="*/ 286604 h 641491"/>
                <a:gd name="connsiteX51" fmla="*/ 428298 w 641425"/>
                <a:gd name="connsiteY51" fmla="*/ 579804 h 641491"/>
                <a:gd name="connsiteX52" fmla="*/ 451808 w 641425"/>
                <a:gd name="connsiteY52" fmla="*/ 506764 h 641491"/>
                <a:gd name="connsiteX53" fmla="*/ 460213 w 641425"/>
                <a:gd name="connsiteY53" fmla="*/ 503247 h 641491"/>
                <a:gd name="connsiteX54" fmla="*/ 533254 w 641425"/>
                <a:gd name="connsiteY54" fmla="*/ 503247 h 641491"/>
                <a:gd name="connsiteX55" fmla="*/ 428298 w 641425"/>
                <a:gd name="connsiteY55" fmla="*/ 579804 h 641491"/>
                <a:gd name="connsiteX56" fmla="*/ 536536 w 641425"/>
                <a:gd name="connsiteY56" fmla="*/ 245813 h 641491"/>
                <a:gd name="connsiteX57" fmla="*/ 559845 w 641425"/>
                <a:gd name="connsiteY57" fmla="*/ 174883 h 641491"/>
                <a:gd name="connsiteX58" fmla="*/ 599731 w 641425"/>
                <a:gd name="connsiteY58" fmla="*/ 298124 h 641491"/>
                <a:gd name="connsiteX59" fmla="*/ 539215 w 641425"/>
                <a:gd name="connsiteY59" fmla="*/ 254387 h 641491"/>
                <a:gd name="connsiteX60" fmla="*/ 536536 w 641425"/>
                <a:gd name="connsiteY60" fmla="*/ 245813 h 641491"/>
                <a:gd name="connsiteX61" fmla="*/ 592530 w 641425"/>
                <a:gd name="connsiteY61" fmla="*/ 342364 h 641491"/>
                <a:gd name="connsiteX62" fmla="*/ 598927 w 641425"/>
                <a:gd name="connsiteY62" fmla="*/ 356831 h 641491"/>
                <a:gd name="connsiteX63" fmla="*/ 565806 w 641425"/>
                <a:gd name="connsiteY63" fmla="*/ 456864 h 641491"/>
                <a:gd name="connsiteX64" fmla="*/ 553750 w 641425"/>
                <a:gd name="connsiteY64" fmla="*/ 463261 h 641491"/>
                <a:gd name="connsiteX65" fmla="*/ 504989 w 641425"/>
                <a:gd name="connsiteY65" fmla="*/ 463160 h 641491"/>
                <a:gd name="connsiteX66" fmla="*/ 458740 w 641425"/>
                <a:gd name="connsiteY66" fmla="*/ 463328 h 641491"/>
                <a:gd name="connsiteX67" fmla="*/ 442397 w 641425"/>
                <a:gd name="connsiteY67" fmla="*/ 454888 h 641491"/>
                <a:gd name="connsiteX68" fmla="*/ 416711 w 641425"/>
                <a:gd name="connsiteY68" fmla="*/ 417179 h 641491"/>
                <a:gd name="connsiteX69" fmla="*/ 428264 w 641425"/>
                <a:gd name="connsiteY69" fmla="*/ 373341 h 641491"/>
                <a:gd name="connsiteX70" fmla="*/ 448325 w 641425"/>
                <a:gd name="connsiteY70" fmla="*/ 307802 h 641491"/>
                <a:gd name="connsiteX71" fmla="*/ 459711 w 641425"/>
                <a:gd name="connsiteY71" fmla="*/ 296483 h 641491"/>
                <a:gd name="connsiteX72" fmla="*/ 478633 w 641425"/>
                <a:gd name="connsiteY72" fmla="*/ 290421 h 641491"/>
                <a:gd name="connsiteX73" fmla="*/ 534058 w 641425"/>
                <a:gd name="connsiteY73" fmla="*/ 299598 h 641491"/>
                <a:gd name="connsiteX74" fmla="*/ 592463 w 641425"/>
                <a:gd name="connsiteY74" fmla="*/ 342364 h 641491"/>
                <a:gd name="connsiteX75" fmla="*/ 434862 w 641425"/>
                <a:gd name="connsiteY75" fmla="*/ 64803 h 641491"/>
                <a:gd name="connsiteX76" fmla="*/ 441024 w 641425"/>
                <a:gd name="connsiteY76" fmla="*/ 67582 h 641491"/>
                <a:gd name="connsiteX77" fmla="*/ 524379 w 641425"/>
                <a:gd name="connsiteY77" fmla="*/ 128198 h 641491"/>
                <a:gd name="connsiteX78" fmla="*/ 527929 w 641425"/>
                <a:gd name="connsiteY78" fmla="*/ 143637 h 641491"/>
                <a:gd name="connsiteX79" fmla="*/ 498224 w 641425"/>
                <a:gd name="connsiteY79" fmla="*/ 234862 h 641491"/>
                <a:gd name="connsiteX80" fmla="*/ 487809 w 641425"/>
                <a:gd name="connsiteY80" fmla="*/ 245612 h 641491"/>
                <a:gd name="connsiteX81" fmla="*/ 439282 w 641425"/>
                <a:gd name="connsiteY81" fmla="*/ 259008 h 641491"/>
                <a:gd name="connsiteX82" fmla="*/ 398325 w 641425"/>
                <a:gd name="connsiteY82" fmla="*/ 232016 h 641491"/>
                <a:gd name="connsiteX83" fmla="*/ 348727 w 641425"/>
                <a:gd name="connsiteY83" fmla="*/ 196182 h 641491"/>
                <a:gd name="connsiteX84" fmla="*/ 340522 w 641425"/>
                <a:gd name="connsiteY84" fmla="*/ 181078 h 641491"/>
                <a:gd name="connsiteX85" fmla="*/ 342531 w 641425"/>
                <a:gd name="connsiteY85" fmla="*/ 131882 h 641491"/>
                <a:gd name="connsiteX86" fmla="*/ 381011 w 641425"/>
                <a:gd name="connsiteY86" fmla="*/ 101273 h 641491"/>
                <a:gd name="connsiteX87" fmla="*/ 425485 w 641425"/>
                <a:gd name="connsiteY87" fmla="*/ 68989 h 641491"/>
                <a:gd name="connsiteX88" fmla="*/ 434828 w 641425"/>
                <a:gd name="connsiteY88" fmla="*/ 64803 h 641491"/>
                <a:gd name="connsiteX89" fmla="*/ 384795 w 641425"/>
                <a:gd name="connsiteY89" fmla="*/ 48862 h 641491"/>
                <a:gd name="connsiteX90" fmla="*/ 324949 w 641425"/>
                <a:gd name="connsiteY90" fmla="*/ 92599 h 641491"/>
                <a:gd name="connsiteX91" fmla="*/ 315237 w 641425"/>
                <a:gd name="connsiteY91" fmla="*/ 91594 h 641491"/>
                <a:gd name="connsiteX92" fmla="*/ 257535 w 641425"/>
                <a:gd name="connsiteY92" fmla="*/ 49565 h 641491"/>
                <a:gd name="connsiteX93" fmla="*/ 384829 w 641425"/>
                <a:gd name="connsiteY93" fmla="*/ 48828 h 641491"/>
                <a:gd name="connsiteX94" fmla="*/ 117415 w 641425"/>
                <a:gd name="connsiteY94" fmla="*/ 127729 h 641491"/>
                <a:gd name="connsiteX95" fmla="*/ 200837 w 641425"/>
                <a:gd name="connsiteY95" fmla="*/ 67214 h 641491"/>
                <a:gd name="connsiteX96" fmla="*/ 215472 w 641425"/>
                <a:gd name="connsiteY96" fmla="*/ 68453 h 641491"/>
                <a:gd name="connsiteX97" fmla="*/ 294306 w 641425"/>
                <a:gd name="connsiteY97" fmla="*/ 125653 h 641491"/>
                <a:gd name="connsiteX98" fmla="*/ 300736 w 641425"/>
                <a:gd name="connsiteY98" fmla="*/ 139183 h 641491"/>
                <a:gd name="connsiteX99" fmla="*/ 300602 w 641425"/>
                <a:gd name="connsiteY99" fmla="*/ 160415 h 641491"/>
                <a:gd name="connsiteX100" fmla="*/ 277126 w 641425"/>
                <a:gd name="connsiteY100" fmla="*/ 207803 h 641491"/>
                <a:gd name="connsiteX101" fmla="*/ 210315 w 641425"/>
                <a:gd name="connsiteY101" fmla="*/ 256061 h 641491"/>
                <a:gd name="connsiteX102" fmla="*/ 194441 w 641425"/>
                <a:gd name="connsiteY102" fmla="*/ 258740 h 641491"/>
                <a:gd name="connsiteX103" fmla="*/ 154153 w 641425"/>
                <a:gd name="connsiteY103" fmla="*/ 245713 h 641491"/>
                <a:gd name="connsiteX104" fmla="*/ 142867 w 641425"/>
                <a:gd name="connsiteY104" fmla="*/ 234260 h 641491"/>
                <a:gd name="connsiteX105" fmla="*/ 113597 w 641425"/>
                <a:gd name="connsiteY105" fmla="*/ 144206 h 641491"/>
                <a:gd name="connsiteX106" fmla="*/ 117348 w 641425"/>
                <a:gd name="connsiteY106" fmla="*/ 127696 h 641491"/>
                <a:gd name="connsiteX107" fmla="*/ 93269 w 641425"/>
                <a:gd name="connsiteY107" fmla="*/ 210951 h 641491"/>
                <a:gd name="connsiteX108" fmla="*/ 105057 w 641425"/>
                <a:gd name="connsiteY108" fmla="*/ 246450 h 641491"/>
                <a:gd name="connsiteX109" fmla="*/ 101675 w 641425"/>
                <a:gd name="connsiteY109" fmla="*/ 254822 h 641491"/>
                <a:gd name="connsiteX110" fmla="*/ 41561 w 641425"/>
                <a:gd name="connsiteY110" fmla="*/ 298191 h 641491"/>
                <a:gd name="connsiteX111" fmla="*/ 81548 w 641425"/>
                <a:gd name="connsiteY111" fmla="*/ 174816 h 641491"/>
                <a:gd name="connsiteX112" fmla="*/ 93269 w 641425"/>
                <a:gd name="connsiteY112" fmla="*/ 210951 h 6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41425" h="641491">
                  <a:moveTo>
                    <a:pt x="321533" y="641492"/>
                  </a:moveTo>
                  <a:cubicBezTo>
                    <a:pt x="497521" y="641492"/>
                    <a:pt x="641325" y="497487"/>
                    <a:pt x="641425" y="321198"/>
                  </a:cubicBezTo>
                  <a:cubicBezTo>
                    <a:pt x="641526" y="144039"/>
                    <a:pt x="498224" y="335"/>
                    <a:pt x="321199" y="0"/>
                  </a:cubicBezTo>
                  <a:cubicBezTo>
                    <a:pt x="144776" y="-301"/>
                    <a:pt x="369" y="143068"/>
                    <a:pt x="1" y="318921"/>
                  </a:cubicBezTo>
                  <a:cubicBezTo>
                    <a:pt x="-368" y="497286"/>
                    <a:pt x="143369" y="641492"/>
                    <a:pt x="321533" y="641458"/>
                  </a:cubicBezTo>
                  <a:close/>
                  <a:moveTo>
                    <a:pt x="108105" y="503214"/>
                  </a:moveTo>
                  <a:cubicBezTo>
                    <a:pt x="134461" y="503214"/>
                    <a:pt x="157770" y="503348"/>
                    <a:pt x="181078" y="503113"/>
                  </a:cubicBezTo>
                  <a:cubicBezTo>
                    <a:pt x="186537" y="503046"/>
                    <a:pt x="189082" y="504721"/>
                    <a:pt x="190757" y="510179"/>
                  </a:cubicBezTo>
                  <a:cubicBezTo>
                    <a:pt x="197689" y="532718"/>
                    <a:pt x="205224" y="555089"/>
                    <a:pt x="213195" y="579670"/>
                  </a:cubicBezTo>
                  <a:cubicBezTo>
                    <a:pt x="171835" y="562155"/>
                    <a:pt x="138245" y="537674"/>
                    <a:pt x="108071" y="503214"/>
                  </a:cubicBezTo>
                  <a:close/>
                  <a:moveTo>
                    <a:pt x="222003" y="423944"/>
                  </a:moveTo>
                  <a:cubicBezTo>
                    <a:pt x="211822" y="436570"/>
                    <a:pt x="204622" y="454118"/>
                    <a:pt x="191594" y="461117"/>
                  </a:cubicBezTo>
                  <a:cubicBezTo>
                    <a:pt x="179605" y="467581"/>
                    <a:pt x="161588" y="462892"/>
                    <a:pt x="146216" y="463127"/>
                  </a:cubicBezTo>
                  <a:cubicBezTo>
                    <a:pt x="142867" y="463160"/>
                    <a:pt x="139551" y="463127"/>
                    <a:pt x="136202" y="463127"/>
                  </a:cubicBezTo>
                  <a:cubicBezTo>
                    <a:pt x="120362" y="463127"/>
                    <a:pt x="104521" y="462825"/>
                    <a:pt x="88681" y="463261"/>
                  </a:cubicBezTo>
                  <a:cubicBezTo>
                    <a:pt x="82150" y="463428"/>
                    <a:pt x="78199" y="461787"/>
                    <a:pt x="74850" y="455625"/>
                  </a:cubicBezTo>
                  <a:cubicBezTo>
                    <a:pt x="58373" y="425317"/>
                    <a:pt x="47824" y="393201"/>
                    <a:pt x="42599" y="359175"/>
                  </a:cubicBezTo>
                  <a:cubicBezTo>
                    <a:pt x="41427" y="351540"/>
                    <a:pt x="42834" y="346449"/>
                    <a:pt x="49900" y="341526"/>
                  </a:cubicBezTo>
                  <a:cubicBezTo>
                    <a:pt x="75888" y="323476"/>
                    <a:pt x="101306" y="304621"/>
                    <a:pt x="126691" y="285733"/>
                  </a:cubicBezTo>
                  <a:cubicBezTo>
                    <a:pt x="131581" y="282083"/>
                    <a:pt x="136002" y="281044"/>
                    <a:pt x="141427" y="283456"/>
                  </a:cubicBezTo>
                  <a:cubicBezTo>
                    <a:pt x="142197" y="283791"/>
                    <a:pt x="142967" y="284058"/>
                    <a:pt x="143771" y="284326"/>
                  </a:cubicBezTo>
                  <a:cubicBezTo>
                    <a:pt x="159076" y="289517"/>
                    <a:pt x="178399" y="290723"/>
                    <a:pt x="188547" y="301004"/>
                  </a:cubicBezTo>
                  <a:cubicBezTo>
                    <a:pt x="198727" y="311319"/>
                    <a:pt x="199900" y="330609"/>
                    <a:pt x="204789" y="346047"/>
                  </a:cubicBezTo>
                  <a:cubicBezTo>
                    <a:pt x="211420" y="367045"/>
                    <a:pt x="217682" y="388144"/>
                    <a:pt x="224447" y="409108"/>
                  </a:cubicBezTo>
                  <a:cubicBezTo>
                    <a:pt x="226289" y="414835"/>
                    <a:pt x="225787" y="419155"/>
                    <a:pt x="221936" y="423978"/>
                  </a:cubicBezTo>
                  <a:close/>
                  <a:moveTo>
                    <a:pt x="401473" y="531680"/>
                  </a:moveTo>
                  <a:cubicBezTo>
                    <a:pt x="395646" y="549898"/>
                    <a:pt x="389316" y="567949"/>
                    <a:pt x="383958" y="586301"/>
                  </a:cubicBezTo>
                  <a:cubicBezTo>
                    <a:pt x="382015" y="592999"/>
                    <a:pt x="378700" y="595578"/>
                    <a:pt x="372002" y="596582"/>
                  </a:cubicBezTo>
                  <a:cubicBezTo>
                    <a:pt x="355090" y="599195"/>
                    <a:pt x="338178" y="601472"/>
                    <a:pt x="321031" y="601371"/>
                  </a:cubicBezTo>
                  <a:cubicBezTo>
                    <a:pt x="303449" y="601539"/>
                    <a:pt x="286135" y="599228"/>
                    <a:pt x="268821" y="596482"/>
                  </a:cubicBezTo>
                  <a:cubicBezTo>
                    <a:pt x="262659" y="595511"/>
                    <a:pt x="259578" y="593066"/>
                    <a:pt x="257669" y="586904"/>
                  </a:cubicBezTo>
                  <a:cubicBezTo>
                    <a:pt x="247890" y="555558"/>
                    <a:pt x="237776" y="524312"/>
                    <a:pt x="227260" y="493234"/>
                  </a:cubicBezTo>
                  <a:cubicBezTo>
                    <a:pt x="225519" y="488076"/>
                    <a:pt x="226256" y="484795"/>
                    <a:pt x="229337" y="480809"/>
                  </a:cubicBezTo>
                  <a:cubicBezTo>
                    <a:pt x="238011" y="469624"/>
                    <a:pt x="246651" y="458371"/>
                    <a:pt x="254688" y="446717"/>
                  </a:cubicBezTo>
                  <a:cubicBezTo>
                    <a:pt x="258037" y="441861"/>
                    <a:pt x="261889" y="440923"/>
                    <a:pt x="267213" y="440923"/>
                  </a:cubicBezTo>
                  <a:cubicBezTo>
                    <a:pt x="303081" y="441091"/>
                    <a:pt x="338948" y="441158"/>
                    <a:pt x="374815" y="440890"/>
                  </a:cubicBezTo>
                  <a:cubicBezTo>
                    <a:pt x="380475" y="440856"/>
                    <a:pt x="383891" y="442665"/>
                    <a:pt x="387072" y="447219"/>
                  </a:cubicBezTo>
                  <a:cubicBezTo>
                    <a:pt x="396349" y="460515"/>
                    <a:pt x="411486" y="472504"/>
                    <a:pt x="414098" y="486871"/>
                  </a:cubicBezTo>
                  <a:cubicBezTo>
                    <a:pt x="416577" y="500602"/>
                    <a:pt x="406295" y="516676"/>
                    <a:pt x="401506" y="531646"/>
                  </a:cubicBezTo>
                  <a:close/>
                  <a:moveTo>
                    <a:pt x="236001" y="286637"/>
                  </a:moveTo>
                  <a:cubicBezTo>
                    <a:pt x="262424" y="267749"/>
                    <a:pt x="288781" y="248727"/>
                    <a:pt x="314869" y="229370"/>
                  </a:cubicBezTo>
                  <a:cubicBezTo>
                    <a:pt x="319424" y="225988"/>
                    <a:pt x="322203" y="226155"/>
                    <a:pt x="326624" y="229404"/>
                  </a:cubicBezTo>
                  <a:cubicBezTo>
                    <a:pt x="352746" y="248727"/>
                    <a:pt x="379035" y="267816"/>
                    <a:pt x="405492" y="286671"/>
                  </a:cubicBezTo>
                  <a:cubicBezTo>
                    <a:pt x="410414" y="290187"/>
                    <a:pt x="411218" y="293235"/>
                    <a:pt x="409343" y="299095"/>
                  </a:cubicBezTo>
                  <a:cubicBezTo>
                    <a:pt x="399263" y="330341"/>
                    <a:pt x="389651" y="361754"/>
                    <a:pt x="380207" y="393234"/>
                  </a:cubicBezTo>
                  <a:cubicBezTo>
                    <a:pt x="378332" y="399564"/>
                    <a:pt x="375184" y="401305"/>
                    <a:pt x="368787" y="401104"/>
                  </a:cubicBezTo>
                  <a:cubicBezTo>
                    <a:pt x="352545" y="400602"/>
                    <a:pt x="336269" y="400937"/>
                    <a:pt x="319993" y="400937"/>
                  </a:cubicBezTo>
                  <a:cubicBezTo>
                    <a:pt x="303717" y="400937"/>
                    <a:pt x="288278" y="400568"/>
                    <a:pt x="272438" y="401104"/>
                  </a:cubicBezTo>
                  <a:cubicBezTo>
                    <a:pt x="265941" y="401339"/>
                    <a:pt x="262960" y="399363"/>
                    <a:pt x="261085" y="393134"/>
                  </a:cubicBezTo>
                  <a:cubicBezTo>
                    <a:pt x="251674" y="361687"/>
                    <a:pt x="242063" y="330240"/>
                    <a:pt x="231949" y="298995"/>
                  </a:cubicBezTo>
                  <a:cubicBezTo>
                    <a:pt x="230007" y="293034"/>
                    <a:pt x="231179" y="290020"/>
                    <a:pt x="235968" y="286604"/>
                  </a:cubicBezTo>
                  <a:close/>
                  <a:moveTo>
                    <a:pt x="428298" y="579804"/>
                  </a:moveTo>
                  <a:cubicBezTo>
                    <a:pt x="436536" y="554218"/>
                    <a:pt x="444138" y="530474"/>
                    <a:pt x="451808" y="506764"/>
                  </a:cubicBezTo>
                  <a:cubicBezTo>
                    <a:pt x="453181" y="502477"/>
                    <a:pt x="456965" y="503247"/>
                    <a:pt x="460213" y="503247"/>
                  </a:cubicBezTo>
                  <a:cubicBezTo>
                    <a:pt x="483556" y="503247"/>
                    <a:pt x="506898" y="503247"/>
                    <a:pt x="533254" y="503247"/>
                  </a:cubicBezTo>
                  <a:cubicBezTo>
                    <a:pt x="503381" y="537641"/>
                    <a:pt x="469657" y="561787"/>
                    <a:pt x="428298" y="579804"/>
                  </a:cubicBezTo>
                  <a:close/>
                  <a:moveTo>
                    <a:pt x="536536" y="245813"/>
                  </a:moveTo>
                  <a:cubicBezTo>
                    <a:pt x="544138" y="222706"/>
                    <a:pt x="551707" y="199598"/>
                    <a:pt x="559845" y="174883"/>
                  </a:cubicBezTo>
                  <a:cubicBezTo>
                    <a:pt x="582718" y="213161"/>
                    <a:pt x="596248" y="252511"/>
                    <a:pt x="599731" y="298124"/>
                  </a:cubicBezTo>
                  <a:cubicBezTo>
                    <a:pt x="578130" y="282484"/>
                    <a:pt x="558740" y="268318"/>
                    <a:pt x="539215" y="254387"/>
                  </a:cubicBezTo>
                  <a:cubicBezTo>
                    <a:pt x="535866" y="252009"/>
                    <a:pt x="535364" y="249363"/>
                    <a:pt x="536536" y="245813"/>
                  </a:cubicBezTo>
                  <a:close/>
                  <a:moveTo>
                    <a:pt x="592530" y="342364"/>
                  </a:moveTo>
                  <a:cubicBezTo>
                    <a:pt x="598224" y="346315"/>
                    <a:pt x="599831" y="350301"/>
                    <a:pt x="598927" y="356831"/>
                  </a:cubicBezTo>
                  <a:cubicBezTo>
                    <a:pt x="594138" y="392263"/>
                    <a:pt x="582919" y="425518"/>
                    <a:pt x="565806" y="456864"/>
                  </a:cubicBezTo>
                  <a:cubicBezTo>
                    <a:pt x="562959" y="462089"/>
                    <a:pt x="559309" y="463361"/>
                    <a:pt x="553750" y="463261"/>
                  </a:cubicBezTo>
                  <a:cubicBezTo>
                    <a:pt x="537507" y="462959"/>
                    <a:pt x="521231" y="463160"/>
                    <a:pt x="504989" y="463160"/>
                  </a:cubicBezTo>
                  <a:cubicBezTo>
                    <a:pt x="489584" y="463160"/>
                    <a:pt x="474145" y="462725"/>
                    <a:pt x="458740" y="463328"/>
                  </a:cubicBezTo>
                  <a:cubicBezTo>
                    <a:pt x="451171" y="463629"/>
                    <a:pt x="446550" y="461050"/>
                    <a:pt x="442397" y="454888"/>
                  </a:cubicBezTo>
                  <a:cubicBezTo>
                    <a:pt x="433824" y="442162"/>
                    <a:pt x="420026" y="430977"/>
                    <a:pt x="416711" y="417179"/>
                  </a:cubicBezTo>
                  <a:cubicBezTo>
                    <a:pt x="413395" y="403281"/>
                    <a:pt x="423877" y="388010"/>
                    <a:pt x="428264" y="373341"/>
                  </a:cubicBezTo>
                  <a:cubicBezTo>
                    <a:pt x="434828" y="351439"/>
                    <a:pt x="441962" y="329738"/>
                    <a:pt x="448325" y="307802"/>
                  </a:cubicBezTo>
                  <a:cubicBezTo>
                    <a:pt x="450167" y="301473"/>
                    <a:pt x="453449" y="298024"/>
                    <a:pt x="459711" y="296483"/>
                  </a:cubicBezTo>
                  <a:cubicBezTo>
                    <a:pt x="466141" y="294909"/>
                    <a:pt x="472973" y="293603"/>
                    <a:pt x="478633" y="290421"/>
                  </a:cubicBezTo>
                  <a:cubicBezTo>
                    <a:pt x="499865" y="278499"/>
                    <a:pt x="516643" y="284527"/>
                    <a:pt x="534058" y="299598"/>
                  </a:cubicBezTo>
                  <a:cubicBezTo>
                    <a:pt x="552243" y="315338"/>
                    <a:pt x="572604" y="328633"/>
                    <a:pt x="592463" y="342364"/>
                  </a:cubicBezTo>
                  <a:close/>
                  <a:moveTo>
                    <a:pt x="434862" y="64803"/>
                  </a:moveTo>
                  <a:cubicBezTo>
                    <a:pt x="436503" y="65539"/>
                    <a:pt x="438780" y="66511"/>
                    <a:pt x="441024" y="67582"/>
                  </a:cubicBezTo>
                  <a:cubicBezTo>
                    <a:pt x="472538" y="82619"/>
                    <a:pt x="500133" y="103048"/>
                    <a:pt x="524379" y="128198"/>
                  </a:cubicBezTo>
                  <a:cubicBezTo>
                    <a:pt x="529101" y="133088"/>
                    <a:pt x="530073" y="137307"/>
                    <a:pt x="527929" y="143637"/>
                  </a:cubicBezTo>
                  <a:cubicBezTo>
                    <a:pt x="517782" y="173945"/>
                    <a:pt x="507969" y="204420"/>
                    <a:pt x="498224" y="234862"/>
                  </a:cubicBezTo>
                  <a:cubicBezTo>
                    <a:pt x="496449" y="240388"/>
                    <a:pt x="493837" y="243905"/>
                    <a:pt x="487809" y="245612"/>
                  </a:cubicBezTo>
                  <a:cubicBezTo>
                    <a:pt x="471466" y="250234"/>
                    <a:pt x="454487" y="261185"/>
                    <a:pt x="439282" y="259008"/>
                  </a:cubicBezTo>
                  <a:cubicBezTo>
                    <a:pt x="424648" y="256932"/>
                    <a:pt x="411788" y="241694"/>
                    <a:pt x="398325" y="232016"/>
                  </a:cubicBezTo>
                  <a:cubicBezTo>
                    <a:pt x="381747" y="220127"/>
                    <a:pt x="365505" y="207803"/>
                    <a:pt x="348727" y="196182"/>
                  </a:cubicBezTo>
                  <a:cubicBezTo>
                    <a:pt x="343067" y="192264"/>
                    <a:pt x="340221" y="188379"/>
                    <a:pt x="340522" y="181078"/>
                  </a:cubicBezTo>
                  <a:cubicBezTo>
                    <a:pt x="341259" y="164467"/>
                    <a:pt x="335833" y="145211"/>
                    <a:pt x="342531" y="131882"/>
                  </a:cubicBezTo>
                  <a:cubicBezTo>
                    <a:pt x="349229" y="118587"/>
                    <a:pt x="367615" y="111119"/>
                    <a:pt x="381011" y="101273"/>
                  </a:cubicBezTo>
                  <a:cubicBezTo>
                    <a:pt x="395746" y="90422"/>
                    <a:pt x="410615" y="79705"/>
                    <a:pt x="425485" y="68989"/>
                  </a:cubicBezTo>
                  <a:cubicBezTo>
                    <a:pt x="428097" y="67113"/>
                    <a:pt x="430274" y="64166"/>
                    <a:pt x="434828" y="64803"/>
                  </a:cubicBezTo>
                  <a:close/>
                  <a:moveTo>
                    <a:pt x="384795" y="48862"/>
                  </a:moveTo>
                  <a:cubicBezTo>
                    <a:pt x="364433" y="63664"/>
                    <a:pt x="344541" y="77964"/>
                    <a:pt x="324949" y="92599"/>
                  </a:cubicBezTo>
                  <a:cubicBezTo>
                    <a:pt x="320797" y="95713"/>
                    <a:pt x="318385" y="93905"/>
                    <a:pt x="315237" y="91594"/>
                  </a:cubicBezTo>
                  <a:cubicBezTo>
                    <a:pt x="296115" y="77596"/>
                    <a:pt x="276925" y="63664"/>
                    <a:pt x="257535" y="49565"/>
                  </a:cubicBezTo>
                  <a:cubicBezTo>
                    <a:pt x="284762" y="37241"/>
                    <a:pt x="351138" y="37375"/>
                    <a:pt x="384829" y="48828"/>
                  </a:cubicBezTo>
                  <a:close/>
                  <a:moveTo>
                    <a:pt x="117415" y="127729"/>
                  </a:moveTo>
                  <a:cubicBezTo>
                    <a:pt x="141728" y="102679"/>
                    <a:pt x="169357" y="82385"/>
                    <a:pt x="200837" y="67214"/>
                  </a:cubicBezTo>
                  <a:cubicBezTo>
                    <a:pt x="206530" y="64468"/>
                    <a:pt x="210449" y="64736"/>
                    <a:pt x="215472" y="68453"/>
                  </a:cubicBezTo>
                  <a:cubicBezTo>
                    <a:pt x="241594" y="87743"/>
                    <a:pt x="267883" y="106798"/>
                    <a:pt x="294306" y="125653"/>
                  </a:cubicBezTo>
                  <a:cubicBezTo>
                    <a:pt x="299296" y="129203"/>
                    <a:pt x="301172" y="133188"/>
                    <a:pt x="300736" y="139183"/>
                  </a:cubicBezTo>
                  <a:cubicBezTo>
                    <a:pt x="300234" y="146216"/>
                    <a:pt x="300602" y="153349"/>
                    <a:pt x="300602" y="160415"/>
                  </a:cubicBezTo>
                  <a:cubicBezTo>
                    <a:pt x="307501" y="183556"/>
                    <a:pt x="295077" y="196149"/>
                    <a:pt x="277126" y="207803"/>
                  </a:cubicBezTo>
                  <a:cubicBezTo>
                    <a:pt x="254119" y="222739"/>
                    <a:pt x="232418" y="239718"/>
                    <a:pt x="210315" y="256061"/>
                  </a:cubicBezTo>
                  <a:cubicBezTo>
                    <a:pt x="205224" y="259845"/>
                    <a:pt x="200904" y="261185"/>
                    <a:pt x="194441" y="258740"/>
                  </a:cubicBezTo>
                  <a:cubicBezTo>
                    <a:pt x="181279" y="253717"/>
                    <a:pt x="167716" y="249564"/>
                    <a:pt x="154153" y="245713"/>
                  </a:cubicBezTo>
                  <a:cubicBezTo>
                    <a:pt x="147790" y="243905"/>
                    <a:pt x="144776" y="240388"/>
                    <a:pt x="142867" y="234260"/>
                  </a:cubicBezTo>
                  <a:cubicBezTo>
                    <a:pt x="133389" y="204152"/>
                    <a:pt x="123711" y="174112"/>
                    <a:pt x="113597" y="144206"/>
                  </a:cubicBezTo>
                  <a:cubicBezTo>
                    <a:pt x="111286" y="137374"/>
                    <a:pt x="112324" y="132887"/>
                    <a:pt x="117348" y="127696"/>
                  </a:cubicBezTo>
                  <a:close/>
                  <a:moveTo>
                    <a:pt x="93269" y="210951"/>
                  </a:moveTo>
                  <a:cubicBezTo>
                    <a:pt x="97154" y="222806"/>
                    <a:pt x="101072" y="234661"/>
                    <a:pt x="105057" y="246450"/>
                  </a:cubicBezTo>
                  <a:cubicBezTo>
                    <a:pt x="106363" y="250334"/>
                    <a:pt x="104689" y="252679"/>
                    <a:pt x="101675" y="254822"/>
                  </a:cubicBezTo>
                  <a:cubicBezTo>
                    <a:pt x="82485" y="268620"/>
                    <a:pt x="63329" y="282451"/>
                    <a:pt x="41561" y="298191"/>
                  </a:cubicBezTo>
                  <a:cubicBezTo>
                    <a:pt x="45245" y="252645"/>
                    <a:pt x="58540" y="213362"/>
                    <a:pt x="81548" y="174816"/>
                  </a:cubicBezTo>
                  <a:cubicBezTo>
                    <a:pt x="85834" y="188044"/>
                    <a:pt x="89518" y="199497"/>
                    <a:pt x="93269" y="210951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57F2669-DD86-45BC-E85A-34ED01B9DEF8}"/>
                </a:ext>
              </a:extLst>
            </p:cNvPr>
            <p:cNvSpPr/>
            <p:nvPr/>
          </p:nvSpPr>
          <p:spPr>
            <a:xfrm>
              <a:off x="370041" y="3704045"/>
              <a:ext cx="515308" cy="1202837"/>
            </a:xfrm>
            <a:custGeom>
              <a:avLst/>
              <a:gdLst>
                <a:gd name="connsiteX0" fmla="*/ 514798 w 515308"/>
                <a:gd name="connsiteY0" fmla="*/ 822995 h 1202837"/>
                <a:gd name="connsiteX1" fmla="*/ 487571 w 515308"/>
                <a:gd name="connsiteY1" fmla="*/ 808226 h 1202837"/>
                <a:gd name="connsiteX2" fmla="*/ 333654 w 515308"/>
                <a:gd name="connsiteY2" fmla="*/ 843658 h 1202837"/>
                <a:gd name="connsiteX3" fmla="*/ 333218 w 515308"/>
                <a:gd name="connsiteY3" fmla="*/ 839605 h 1202837"/>
                <a:gd name="connsiteX4" fmla="*/ 360412 w 515308"/>
                <a:gd name="connsiteY4" fmla="*/ 627818 h 1202837"/>
                <a:gd name="connsiteX5" fmla="*/ 368114 w 515308"/>
                <a:gd name="connsiteY5" fmla="*/ 621421 h 1202837"/>
                <a:gd name="connsiteX6" fmla="*/ 413225 w 515308"/>
                <a:gd name="connsiteY6" fmla="*/ 621488 h 1202837"/>
                <a:gd name="connsiteX7" fmla="*/ 440954 w 515308"/>
                <a:gd name="connsiteY7" fmla="*/ 601763 h 1202837"/>
                <a:gd name="connsiteX8" fmla="*/ 412622 w 515308"/>
                <a:gd name="connsiteY8" fmla="*/ 581401 h 1202837"/>
                <a:gd name="connsiteX9" fmla="*/ 371296 w 515308"/>
                <a:gd name="connsiteY9" fmla="*/ 581602 h 1202837"/>
                <a:gd name="connsiteX10" fmla="*/ 360211 w 515308"/>
                <a:gd name="connsiteY10" fmla="*/ 570718 h 1202837"/>
                <a:gd name="connsiteX11" fmla="*/ 346346 w 515308"/>
                <a:gd name="connsiteY11" fmla="*/ 428857 h 1202837"/>
                <a:gd name="connsiteX12" fmla="*/ 334022 w 515308"/>
                <a:gd name="connsiteY12" fmla="*/ 363954 h 1202837"/>
                <a:gd name="connsiteX13" fmla="*/ 485395 w 515308"/>
                <a:gd name="connsiteY13" fmla="*/ 396975 h 1202837"/>
                <a:gd name="connsiteX14" fmla="*/ 513392 w 515308"/>
                <a:gd name="connsiteY14" fmla="*/ 381502 h 1202837"/>
                <a:gd name="connsiteX15" fmla="*/ 493332 w 515308"/>
                <a:gd name="connsiteY15" fmla="*/ 357959 h 1202837"/>
                <a:gd name="connsiteX16" fmla="*/ 333486 w 515308"/>
                <a:gd name="connsiteY16" fmla="*/ 322762 h 1202837"/>
                <a:gd name="connsiteX17" fmla="*/ 316172 w 515308"/>
                <a:gd name="connsiteY17" fmla="*/ 306252 h 1202837"/>
                <a:gd name="connsiteX18" fmla="*/ 212823 w 515308"/>
                <a:gd name="connsiteY18" fmla="*/ 104980 h 1202837"/>
                <a:gd name="connsiteX19" fmla="*/ 113460 w 515308"/>
                <a:gd name="connsiteY19" fmla="*/ 5013 h 1202837"/>
                <a:gd name="connsiteX20" fmla="*/ 84525 w 515308"/>
                <a:gd name="connsiteY20" fmla="*/ 7793 h 1202837"/>
                <a:gd name="connsiteX21" fmla="*/ 88879 w 515308"/>
                <a:gd name="connsiteY21" fmla="*/ 36460 h 1202837"/>
                <a:gd name="connsiteX22" fmla="*/ 252542 w 515308"/>
                <a:gd name="connsiteY22" fmla="*/ 254175 h 1202837"/>
                <a:gd name="connsiteX23" fmla="*/ 271564 w 515308"/>
                <a:gd name="connsiteY23" fmla="*/ 303505 h 1202837"/>
                <a:gd name="connsiteX24" fmla="*/ 265536 w 515308"/>
                <a:gd name="connsiteY24" fmla="*/ 301898 h 1202837"/>
                <a:gd name="connsiteX25" fmla="*/ 99328 w 515308"/>
                <a:gd name="connsiteY25" fmla="*/ 237062 h 1202837"/>
                <a:gd name="connsiteX26" fmla="*/ 28564 w 515308"/>
                <a:gd name="connsiteY26" fmla="*/ 202736 h 1202837"/>
                <a:gd name="connsiteX27" fmla="*/ 2208 w 515308"/>
                <a:gd name="connsiteY27" fmla="*/ 211878 h 1202837"/>
                <a:gd name="connsiteX28" fmla="*/ 10179 w 515308"/>
                <a:gd name="connsiteY28" fmla="*/ 237799 h 1202837"/>
                <a:gd name="connsiteX29" fmla="*/ 18986 w 515308"/>
                <a:gd name="connsiteY29" fmla="*/ 242555 h 1202837"/>
                <a:gd name="connsiteX30" fmla="*/ 277659 w 515308"/>
                <a:gd name="connsiteY30" fmla="*/ 347712 h 1202837"/>
                <a:gd name="connsiteX31" fmla="*/ 290385 w 515308"/>
                <a:gd name="connsiteY31" fmla="*/ 360538 h 1202837"/>
                <a:gd name="connsiteX32" fmla="*/ 320526 w 515308"/>
                <a:gd name="connsiteY32" fmla="*/ 569379 h 1202837"/>
                <a:gd name="connsiteX33" fmla="*/ 308570 w 515308"/>
                <a:gd name="connsiteY33" fmla="*/ 581636 h 1202837"/>
                <a:gd name="connsiteX34" fmla="*/ 29234 w 515308"/>
                <a:gd name="connsiteY34" fmla="*/ 581401 h 1202837"/>
                <a:gd name="connsiteX35" fmla="*/ 17982 w 515308"/>
                <a:gd name="connsiteY35" fmla="*/ 581636 h 1202837"/>
                <a:gd name="connsiteX36" fmla="*/ 199 w 515308"/>
                <a:gd name="connsiteY36" fmla="*/ 600993 h 1202837"/>
                <a:gd name="connsiteX37" fmla="*/ 18283 w 515308"/>
                <a:gd name="connsiteY37" fmla="*/ 621321 h 1202837"/>
                <a:gd name="connsiteX38" fmla="*/ 29535 w 515308"/>
                <a:gd name="connsiteY38" fmla="*/ 621488 h 1202837"/>
                <a:gd name="connsiteX39" fmla="*/ 308871 w 515308"/>
                <a:gd name="connsiteY39" fmla="*/ 621287 h 1202837"/>
                <a:gd name="connsiteX40" fmla="*/ 320559 w 515308"/>
                <a:gd name="connsiteY40" fmla="*/ 632573 h 1202837"/>
                <a:gd name="connsiteX41" fmla="*/ 289581 w 515308"/>
                <a:gd name="connsiteY41" fmla="*/ 845031 h 1202837"/>
                <a:gd name="connsiteX42" fmla="*/ 274076 w 515308"/>
                <a:gd name="connsiteY42" fmla="*/ 861641 h 1202837"/>
                <a:gd name="connsiteX43" fmla="*/ 80908 w 515308"/>
                <a:gd name="connsiteY43" fmla="*/ 932740 h 1202837"/>
                <a:gd name="connsiteX44" fmla="*/ 11686 w 515308"/>
                <a:gd name="connsiteY44" fmla="*/ 964421 h 1202837"/>
                <a:gd name="connsiteX45" fmla="*/ 2208 w 515308"/>
                <a:gd name="connsiteY45" fmla="*/ 990676 h 1202837"/>
                <a:gd name="connsiteX46" fmla="*/ 28497 w 515308"/>
                <a:gd name="connsiteY46" fmla="*/ 1000221 h 1202837"/>
                <a:gd name="connsiteX47" fmla="*/ 38745 w 515308"/>
                <a:gd name="connsiteY47" fmla="*/ 995599 h 1202837"/>
                <a:gd name="connsiteX48" fmla="*/ 207063 w 515308"/>
                <a:gd name="connsiteY48" fmla="*/ 925941 h 1202837"/>
                <a:gd name="connsiteX49" fmla="*/ 270325 w 515308"/>
                <a:gd name="connsiteY49" fmla="*/ 904207 h 1202837"/>
                <a:gd name="connsiteX50" fmla="*/ 264900 w 515308"/>
                <a:gd name="connsiteY50" fmla="*/ 919277 h 1202837"/>
                <a:gd name="connsiteX51" fmla="*/ 252810 w 515308"/>
                <a:gd name="connsiteY51" fmla="*/ 948044 h 1202837"/>
                <a:gd name="connsiteX52" fmla="*/ 89348 w 515308"/>
                <a:gd name="connsiteY52" fmla="*/ 1165927 h 1202837"/>
                <a:gd name="connsiteX53" fmla="*/ 84023 w 515308"/>
                <a:gd name="connsiteY53" fmla="*/ 1194494 h 1202837"/>
                <a:gd name="connsiteX54" fmla="*/ 112824 w 515308"/>
                <a:gd name="connsiteY54" fmla="*/ 1198278 h 1202837"/>
                <a:gd name="connsiteX55" fmla="*/ 165804 w 515308"/>
                <a:gd name="connsiteY55" fmla="*/ 1152498 h 1202837"/>
                <a:gd name="connsiteX56" fmla="*/ 315335 w 515308"/>
                <a:gd name="connsiteY56" fmla="*/ 899719 h 1202837"/>
                <a:gd name="connsiteX57" fmla="*/ 329233 w 515308"/>
                <a:gd name="connsiteY57" fmla="*/ 886390 h 1202837"/>
                <a:gd name="connsiteX58" fmla="*/ 495843 w 515308"/>
                <a:gd name="connsiteY58" fmla="*/ 847274 h 1202837"/>
                <a:gd name="connsiteX59" fmla="*/ 514731 w 515308"/>
                <a:gd name="connsiteY59" fmla="*/ 823028 h 120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5308" h="1202837">
                  <a:moveTo>
                    <a:pt x="514798" y="822995"/>
                  </a:moveTo>
                  <a:cubicBezTo>
                    <a:pt x="511952" y="810804"/>
                    <a:pt x="502072" y="805580"/>
                    <a:pt x="487571" y="808226"/>
                  </a:cubicBezTo>
                  <a:cubicBezTo>
                    <a:pt x="435964" y="817670"/>
                    <a:pt x="384960" y="829826"/>
                    <a:pt x="333654" y="843658"/>
                  </a:cubicBezTo>
                  <a:cubicBezTo>
                    <a:pt x="333386" y="841213"/>
                    <a:pt x="333051" y="840342"/>
                    <a:pt x="333218" y="839605"/>
                  </a:cubicBezTo>
                  <a:cubicBezTo>
                    <a:pt x="349896" y="769981"/>
                    <a:pt x="358972" y="699385"/>
                    <a:pt x="360412" y="627818"/>
                  </a:cubicBezTo>
                  <a:cubicBezTo>
                    <a:pt x="360546" y="621656"/>
                    <a:pt x="363426" y="621354"/>
                    <a:pt x="368114" y="621421"/>
                  </a:cubicBezTo>
                  <a:cubicBezTo>
                    <a:pt x="383151" y="621589"/>
                    <a:pt x="398188" y="621488"/>
                    <a:pt x="413225" y="621488"/>
                  </a:cubicBezTo>
                  <a:cubicBezTo>
                    <a:pt x="431543" y="621488"/>
                    <a:pt x="440753" y="614924"/>
                    <a:pt x="440954" y="601763"/>
                  </a:cubicBezTo>
                  <a:cubicBezTo>
                    <a:pt x="441188" y="588267"/>
                    <a:pt x="431644" y="581401"/>
                    <a:pt x="412622" y="581401"/>
                  </a:cubicBezTo>
                  <a:cubicBezTo>
                    <a:pt x="398858" y="581401"/>
                    <a:pt x="385026" y="580798"/>
                    <a:pt x="371296" y="581602"/>
                  </a:cubicBezTo>
                  <a:cubicBezTo>
                    <a:pt x="362455" y="582138"/>
                    <a:pt x="360412" y="579392"/>
                    <a:pt x="360211" y="570718"/>
                  </a:cubicBezTo>
                  <a:cubicBezTo>
                    <a:pt x="359005" y="523130"/>
                    <a:pt x="355087" y="475742"/>
                    <a:pt x="346346" y="428857"/>
                  </a:cubicBezTo>
                  <a:cubicBezTo>
                    <a:pt x="342361" y="407423"/>
                    <a:pt x="338208" y="386024"/>
                    <a:pt x="334022" y="363954"/>
                  </a:cubicBezTo>
                  <a:cubicBezTo>
                    <a:pt x="384859" y="377249"/>
                    <a:pt x="434825" y="388502"/>
                    <a:pt x="485395" y="396975"/>
                  </a:cubicBezTo>
                  <a:cubicBezTo>
                    <a:pt x="500364" y="399486"/>
                    <a:pt x="511114" y="393760"/>
                    <a:pt x="513392" y="381502"/>
                  </a:cubicBezTo>
                  <a:cubicBezTo>
                    <a:pt x="515535" y="369882"/>
                    <a:pt x="508000" y="360572"/>
                    <a:pt x="493332" y="357959"/>
                  </a:cubicBezTo>
                  <a:cubicBezTo>
                    <a:pt x="439581" y="348314"/>
                    <a:pt x="386333" y="336593"/>
                    <a:pt x="333486" y="322762"/>
                  </a:cubicBezTo>
                  <a:cubicBezTo>
                    <a:pt x="323741" y="320217"/>
                    <a:pt x="319153" y="315629"/>
                    <a:pt x="316172" y="306252"/>
                  </a:cubicBezTo>
                  <a:cubicBezTo>
                    <a:pt x="292997" y="233412"/>
                    <a:pt x="258972" y="166031"/>
                    <a:pt x="212823" y="104980"/>
                  </a:cubicBezTo>
                  <a:cubicBezTo>
                    <a:pt x="184257" y="67170"/>
                    <a:pt x="152308" y="32609"/>
                    <a:pt x="113460" y="5013"/>
                  </a:cubicBezTo>
                  <a:cubicBezTo>
                    <a:pt x="102576" y="-2723"/>
                    <a:pt x="91591" y="-1283"/>
                    <a:pt x="84525" y="7793"/>
                  </a:cubicBezTo>
                  <a:cubicBezTo>
                    <a:pt x="77425" y="16936"/>
                    <a:pt x="78865" y="28724"/>
                    <a:pt x="88879" y="36460"/>
                  </a:cubicBezTo>
                  <a:cubicBezTo>
                    <a:pt x="163560" y="93928"/>
                    <a:pt x="213828" y="169748"/>
                    <a:pt x="252542" y="254175"/>
                  </a:cubicBezTo>
                  <a:cubicBezTo>
                    <a:pt x="259709" y="269781"/>
                    <a:pt x="266742" y="285555"/>
                    <a:pt x="271564" y="303505"/>
                  </a:cubicBezTo>
                  <a:cubicBezTo>
                    <a:pt x="268550" y="302702"/>
                    <a:pt x="267009" y="302400"/>
                    <a:pt x="265536" y="301898"/>
                  </a:cubicBezTo>
                  <a:cubicBezTo>
                    <a:pt x="208838" y="283646"/>
                    <a:pt x="153380" y="262112"/>
                    <a:pt x="99328" y="237062"/>
                  </a:cubicBezTo>
                  <a:cubicBezTo>
                    <a:pt x="75550" y="226044"/>
                    <a:pt x="52275" y="213888"/>
                    <a:pt x="28564" y="202736"/>
                  </a:cubicBezTo>
                  <a:cubicBezTo>
                    <a:pt x="17613" y="197578"/>
                    <a:pt x="7265" y="201664"/>
                    <a:pt x="2208" y="211878"/>
                  </a:cubicBezTo>
                  <a:cubicBezTo>
                    <a:pt x="-2547" y="221456"/>
                    <a:pt x="500" y="231570"/>
                    <a:pt x="10179" y="237799"/>
                  </a:cubicBezTo>
                  <a:cubicBezTo>
                    <a:pt x="12958" y="239607"/>
                    <a:pt x="16006" y="241014"/>
                    <a:pt x="18986" y="242555"/>
                  </a:cubicBezTo>
                  <a:cubicBezTo>
                    <a:pt x="102040" y="285388"/>
                    <a:pt x="188276" y="320518"/>
                    <a:pt x="277659" y="347712"/>
                  </a:cubicBezTo>
                  <a:cubicBezTo>
                    <a:pt x="285027" y="349955"/>
                    <a:pt x="288510" y="353371"/>
                    <a:pt x="290385" y="360538"/>
                  </a:cubicBezTo>
                  <a:cubicBezTo>
                    <a:pt x="308202" y="429024"/>
                    <a:pt x="317947" y="498649"/>
                    <a:pt x="320526" y="569379"/>
                  </a:cubicBezTo>
                  <a:cubicBezTo>
                    <a:pt x="320894" y="579258"/>
                    <a:pt x="318416" y="581669"/>
                    <a:pt x="308570" y="581636"/>
                  </a:cubicBezTo>
                  <a:cubicBezTo>
                    <a:pt x="215469" y="581234"/>
                    <a:pt x="122335" y="581401"/>
                    <a:pt x="29234" y="581401"/>
                  </a:cubicBezTo>
                  <a:cubicBezTo>
                    <a:pt x="25483" y="581401"/>
                    <a:pt x="21632" y="580999"/>
                    <a:pt x="17982" y="581636"/>
                  </a:cubicBezTo>
                  <a:cubicBezTo>
                    <a:pt x="7164" y="583444"/>
                    <a:pt x="835" y="589908"/>
                    <a:pt x="199" y="600993"/>
                  </a:cubicBezTo>
                  <a:cubicBezTo>
                    <a:pt x="-404" y="611408"/>
                    <a:pt x="7432" y="620048"/>
                    <a:pt x="18283" y="621321"/>
                  </a:cubicBezTo>
                  <a:cubicBezTo>
                    <a:pt x="22000" y="621756"/>
                    <a:pt x="25785" y="621488"/>
                    <a:pt x="29535" y="621488"/>
                  </a:cubicBezTo>
                  <a:cubicBezTo>
                    <a:pt x="122636" y="621488"/>
                    <a:pt x="215771" y="621622"/>
                    <a:pt x="308871" y="621287"/>
                  </a:cubicBezTo>
                  <a:cubicBezTo>
                    <a:pt x="317679" y="621287"/>
                    <a:pt x="320961" y="622493"/>
                    <a:pt x="320559" y="632573"/>
                  </a:cubicBezTo>
                  <a:cubicBezTo>
                    <a:pt x="317880" y="704542"/>
                    <a:pt x="308135" y="775372"/>
                    <a:pt x="289581" y="845031"/>
                  </a:cubicBezTo>
                  <a:cubicBezTo>
                    <a:pt x="287137" y="854173"/>
                    <a:pt x="283218" y="858895"/>
                    <a:pt x="274076" y="861641"/>
                  </a:cubicBezTo>
                  <a:cubicBezTo>
                    <a:pt x="208235" y="881333"/>
                    <a:pt x="144070" y="905680"/>
                    <a:pt x="80908" y="932740"/>
                  </a:cubicBezTo>
                  <a:cubicBezTo>
                    <a:pt x="57600" y="942719"/>
                    <a:pt x="34525" y="953403"/>
                    <a:pt x="11686" y="964421"/>
                  </a:cubicBezTo>
                  <a:cubicBezTo>
                    <a:pt x="701" y="969712"/>
                    <a:pt x="-2614" y="980596"/>
                    <a:pt x="2208" y="990676"/>
                  </a:cubicBezTo>
                  <a:cubicBezTo>
                    <a:pt x="7097" y="1000857"/>
                    <a:pt x="17144" y="1004541"/>
                    <a:pt x="28497" y="1000221"/>
                  </a:cubicBezTo>
                  <a:cubicBezTo>
                    <a:pt x="31980" y="998881"/>
                    <a:pt x="35363" y="997207"/>
                    <a:pt x="38745" y="995599"/>
                  </a:cubicBezTo>
                  <a:cubicBezTo>
                    <a:pt x="93802" y="969812"/>
                    <a:pt x="149863" y="946504"/>
                    <a:pt x="207063" y="925941"/>
                  </a:cubicBezTo>
                  <a:cubicBezTo>
                    <a:pt x="227592" y="918574"/>
                    <a:pt x="248322" y="911742"/>
                    <a:pt x="270325" y="904207"/>
                  </a:cubicBezTo>
                  <a:cubicBezTo>
                    <a:pt x="268014" y="910670"/>
                    <a:pt x="266608" y="915057"/>
                    <a:pt x="264900" y="919277"/>
                  </a:cubicBezTo>
                  <a:cubicBezTo>
                    <a:pt x="260981" y="928922"/>
                    <a:pt x="257164" y="938600"/>
                    <a:pt x="252810" y="948044"/>
                  </a:cubicBezTo>
                  <a:cubicBezTo>
                    <a:pt x="214130" y="1032505"/>
                    <a:pt x="163962" y="1108392"/>
                    <a:pt x="89348" y="1165927"/>
                  </a:cubicBezTo>
                  <a:cubicBezTo>
                    <a:pt x="79167" y="1173797"/>
                    <a:pt x="77291" y="1185150"/>
                    <a:pt x="84023" y="1194494"/>
                  </a:cubicBezTo>
                  <a:cubicBezTo>
                    <a:pt x="90788" y="1203871"/>
                    <a:pt x="101973" y="1205646"/>
                    <a:pt x="112824" y="1198278"/>
                  </a:cubicBezTo>
                  <a:cubicBezTo>
                    <a:pt x="132214" y="1185083"/>
                    <a:pt x="149495" y="1169309"/>
                    <a:pt x="165804" y="1152498"/>
                  </a:cubicBezTo>
                  <a:cubicBezTo>
                    <a:pt x="235898" y="1080227"/>
                    <a:pt x="283520" y="994595"/>
                    <a:pt x="315335" y="899719"/>
                  </a:cubicBezTo>
                  <a:cubicBezTo>
                    <a:pt x="317847" y="892251"/>
                    <a:pt x="321363" y="888634"/>
                    <a:pt x="329233" y="886390"/>
                  </a:cubicBezTo>
                  <a:cubicBezTo>
                    <a:pt x="384156" y="870650"/>
                    <a:pt x="439815" y="858259"/>
                    <a:pt x="495843" y="847274"/>
                  </a:cubicBezTo>
                  <a:cubicBezTo>
                    <a:pt x="510311" y="844428"/>
                    <a:pt x="517477" y="834816"/>
                    <a:pt x="514731" y="82302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BEA0A0F-60D6-819A-38E1-501C032F6462}"/>
                </a:ext>
              </a:extLst>
            </p:cNvPr>
            <p:cNvSpPr/>
            <p:nvPr/>
          </p:nvSpPr>
          <p:spPr>
            <a:xfrm>
              <a:off x="730402" y="3704340"/>
              <a:ext cx="842321" cy="1202378"/>
            </a:xfrm>
            <a:custGeom>
              <a:avLst/>
              <a:gdLst>
                <a:gd name="connsiteX0" fmla="*/ 500250 w 842321"/>
                <a:gd name="connsiteY0" fmla="*/ 175315 h 1202378"/>
                <a:gd name="connsiteX1" fmla="*/ 117565 w 842321"/>
                <a:gd name="connsiteY1" fmla="*/ 47385 h 1202378"/>
                <a:gd name="connsiteX2" fmla="*/ 32167 w 842321"/>
                <a:gd name="connsiteY2" fmla="*/ 3246 h 1202378"/>
                <a:gd name="connsiteX3" fmla="*/ 9763 w 842321"/>
                <a:gd name="connsiteY3" fmla="*/ 3614 h 1202378"/>
                <a:gd name="connsiteX4" fmla="*/ 1022 w 842321"/>
                <a:gd name="connsiteY4" fmla="*/ 21866 h 1202378"/>
                <a:gd name="connsiteX5" fmla="*/ 16126 w 842321"/>
                <a:gd name="connsiteY5" fmla="*/ 40319 h 1202378"/>
                <a:gd name="connsiteX6" fmla="*/ 198644 w 842321"/>
                <a:gd name="connsiteY6" fmla="*/ 127056 h 1202378"/>
                <a:gd name="connsiteX7" fmla="*/ 213714 w 842321"/>
                <a:gd name="connsiteY7" fmla="*/ 139046 h 1202378"/>
                <a:gd name="connsiteX8" fmla="*/ 268804 w 842321"/>
                <a:gd name="connsiteY8" fmla="*/ 254919 h 1202378"/>
                <a:gd name="connsiteX9" fmla="*/ 295026 w 842321"/>
                <a:gd name="connsiteY9" fmla="*/ 271229 h 1202378"/>
                <a:gd name="connsiteX10" fmla="*/ 306379 w 842321"/>
                <a:gd name="connsiteY10" fmla="*/ 241624 h 1202378"/>
                <a:gd name="connsiteX11" fmla="*/ 269541 w 842321"/>
                <a:gd name="connsiteY11" fmla="*/ 155790 h 1202378"/>
                <a:gd name="connsiteX12" fmla="*/ 282602 w 842321"/>
                <a:gd name="connsiteY12" fmla="*/ 157364 h 1202378"/>
                <a:gd name="connsiteX13" fmla="*/ 487390 w 842321"/>
                <a:gd name="connsiteY13" fmla="*/ 213057 h 1202378"/>
                <a:gd name="connsiteX14" fmla="*/ 796866 w 842321"/>
                <a:gd name="connsiteY14" fmla="*/ 660243 h 1202378"/>
                <a:gd name="connsiteX15" fmla="*/ 516191 w 842321"/>
                <a:gd name="connsiteY15" fmla="*/ 981039 h 1202378"/>
                <a:gd name="connsiteX16" fmla="*/ 277880 w 842321"/>
                <a:gd name="connsiteY16" fmla="*/ 1046578 h 1202378"/>
                <a:gd name="connsiteX17" fmla="*/ 269172 w 842321"/>
                <a:gd name="connsiteY17" fmla="*/ 1047147 h 1202378"/>
                <a:gd name="connsiteX18" fmla="*/ 307083 w 842321"/>
                <a:gd name="connsiteY18" fmla="*/ 958400 h 1202378"/>
                <a:gd name="connsiteX19" fmla="*/ 287726 w 842321"/>
                <a:gd name="connsiteY19" fmla="*/ 929967 h 1202378"/>
                <a:gd name="connsiteX20" fmla="*/ 268302 w 842321"/>
                <a:gd name="connsiteY20" fmla="*/ 948487 h 1202378"/>
                <a:gd name="connsiteX21" fmla="*/ 214350 w 842321"/>
                <a:gd name="connsiteY21" fmla="*/ 1062117 h 1202378"/>
                <a:gd name="connsiteX22" fmla="*/ 197505 w 842321"/>
                <a:gd name="connsiteY22" fmla="*/ 1075646 h 1202378"/>
                <a:gd name="connsiteX23" fmla="*/ 16226 w 842321"/>
                <a:gd name="connsiteY23" fmla="*/ 1162049 h 1202378"/>
                <a:gd name="connsiteX24" fmla="*/ 2696 w 842321"/>
                <a:gd name="connsiteY24" fmla="*/ 1192022 h 1202378"/>
                <a:gd name="connsiteX25" fmla="*/ 36152 w 842321"/>
                <a:gd name="connsiteY25" fmla="*/ 1196878 h 1202378"/>
                <a:gd name="connsiteX26" fmla="*/ 62475 w 842321"/>
                <a:gd name="connsiteY26" fmla="*/ 1182511 h 1202378"/>
                <a:gd name="connsiteX27" fmla="*/ 501054 w 842321"/>
                <a:gd name="connsiteY27" fmla="*/ 1026752 h 1202378"/>
                <a:gd name="connsiteX28" fmla="*/ 837858 w 842321"/>
                <a:gd name="connsiteY28" fmla="*/ 539614 h 1202378"/>
                <a:gd name="connsiteX29" fmla="*/ 500217 w 842321"/>
                <a:gd name="connsiteY29" fmla="*/ 175348 h 120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321" h="1202378">
                  <a:moveTo>
                    <a:pt x="500250" y="175315"/>
                  </a:moveTo>
                  <a:cubicBezTo>
                    <a:pt x="367766" y="146882"/>
                    <a:pt x="239534" y="106628"/>
                    <a:pt x="117565" y="47385"/>
                  </a:cubicBezTo>
                  <a:cubicBezTo>
                    <a:pt x="88731" y="33386"/>
                    <a:pt x="60566" y="18082"/>
                    <a:pt x="32167" y="3246"/>
                  </a:cubicBezTo>
                  <a:cubicBezTo>
                    <a:pt x="24498" y="-773"/>
                    <a:pt x="17063" y="-1510"/>
                    <a:pt x="9763" y="3614"/>
                  </a:cubicBezTo>
                  <a:cubicBezTo>
                    <a:pt x="3534" y="8001"/>
                    <a:pt x="218" y="14197"/>
                    <a:pt x="1022" y="21866"/>
                  </a:cubicBezTo>
                  <a:cubicBezTo>
                    <a:pt x="1993" y="31142"/>
                    <a:pt x="8490" y="35965"/>
                    <a:pt x="16126" y="40319"/>
                  </a:cubicBezTo>
                  <a:cubicBezTo>
                    <a:pt x="74766" y="73909"/>
                    <a:pt x="135616" y="102743"/>
                    <a:pt x="198644" y="127056"/>
                  </a:cubicBezTo>
                  <a:cubicBezTo>
                    <a:pt x="205241" y="129602"/>
                    <a:pt x="209896" y="133118"/>
                    <a:pt x="213714" y="139046"/>
                  </a:cubicBezTo>
                  <a:cubicBezTo>
                    <a:pt x="236956" y="175382"/>
                    <a:pt x="255341" y="213928"/>
                    <a:pt x="268804" y="254919"/>
                  </a:cubicBezTo>
                  <a:cubicBezTo>
                    <a:pt x="273526" y="269253"/>
                    <a:pt x="283472" y="275147"/>
                    <a:pt x="295026" y="271229"/>
                  </a:cubicBezTo>
                  <a:cubicBezTo>
                    <a:pt x="307283" y="267076"/>
                    <a:pt x="311470" y="256393"/>
                    <a:pt x="306379" y="241624"/>
                  </a:cubicBezTo>
                  <a:cubicBezTo>
                    <a:pt x="296265" y="212120"/>
                    <a:pt x="284310" y="183352"/>
                    <a:pt x="269541" y="155790"/>
                  </a:cubicBezTo>
                  <a:cubicBezTo>
                    <a:pt x="274196" y="153881"/>
                    <a:pt x="278315" y="155958"/>
                    <a:pt x="282602" y="157364"/>
                  </a:cubicBezTo>
                  <a:cubicBezTo>
                    <a:pt x="349949" y="179333"/>
                    <a:pt x="418201" y="197853"/>
                    <a:pt x="487390" y="213057"/>
                  </a:cubicBezTo>
                  <a:cubicBezTo>
                    <a:pt x="695058" y="258603"/>
                    <a:pt x="830055" y="450163"/>
                    <a:pt x="796866" y="660243"/>
                  </a:cubicBezTo>
                  <a:cubicBezTo>
                    <a:pt x="771013" y="823872"/>
                    <a:pt x="674261" y="932345"/>
                    <a:pt x="516191" y="981039"/>
                  </a:cubicBezTo>
                  <a:cubicBezTo>
                    <a:pt x="437591" y="1005252"/>
                    <a:pt x="355977" y="1019719"/>
                    <a:pt x="277880" y="1046578"/>
                  </a:cubicBezTo>
                  <a:cubicBezTo>
                    <a:pt x="275335" y="1047448"/>
                    <a:pt x="272320" y="1046979"/>
                    <a:pt x="269172" y="1047147"/>
                  </a:cubicBezTo>
                  <a:cubicBezTo>
                    <a:pt x="284578" y="1018279"/>
                    <a:pt x="296935" y="988775"/>
                    <a:pt x="307083" y="958400"/>
                  </a:cubicBezTo>
                  <a:cubicBezTo>
                    <a:pt x="312240" y="942961"/>
                    <a:pt x="302361" y="928494"/>
                    <a:pt x="287726" y="929967"/>
                  </a:cubicBezTo>
                  <a:cubicBezTo>
                    <a:pt x="276808" y="931072"/>
                    <a:pt x="271584" y="938473"/>
                    <a:pt x="268302" y="948487"/>
                  </a:cubicBezTo>
                  <a:cubicBezTo>
                    <a:pt x="255174" y="988641"/>
                    <a:pt x="237090" y="1026484"/>
                    <a:pt x="214350" y="1062117"/>
                  </a:cubicBezTo>
                  <a:cubicBezTo>
                    <a:pt x="210063" y="1068848"/>
                    <a:pt x="204906" y="1072766"/>
                    <a:pt x="197505" y="1075646"/>
                  </a:cubicBezTo>
                  <a:cubicBezTo>
                    <a:pt x="134913" y="1099859"/>
                    <a:pt x="74364" y="1128459"/>
                    <a:pt x="16226" y="1162049"/>
                  </a:cubicBezTo>
                  <a:cubicBezTo>
                    <a:pt x="888" y="1170891"/>
                    <a:pt x="-3466" y="1180469"/>
                    <a:pt x="2696" y="1192022"/>
                  </a:cubicBezTo>
                  <a:cubicBezTo>
                    <a:pt x="9059" y="1203945"/>
                    <a:pt x="20145" y="1205586"/>
                    <a:pt x="36152" y="1196878"/>
                  </a:cubicBezTo>
                  <a:cubicBezTo>
                    <a:pt x="44927" y="1192123"/>
                    <a:pt x="53634" y="1187200"/>
                    <a:pt x="62475" y="1182511"/>
                  </a:cubicBezTo>
                  <a:cubicBezTo>
                    <a:pt x="201021" y="1109102"/>
                    <a:pt x="347839" y="1059638"/>
                    <a:pt x="501054" y="1026752"/>
                  </a:cubicBezTo>
                  <a:cubicBezTo>
                    <a:pt x="723525" y="978996"/>
                    <a:pt x="870208" y="764964"/>
                    <a:pt x="837858" y="539614"/>
                  </a:cubicBezTo>
                  <a:cubicBezTo>
                    <a:pt x="811937" y="358938"/>
                    <a:pt x="678448" y="213593"/>
                    <a:pt x="500217" y="17534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01" name="Graphic 300">
            <a:extLst>
              <a:ext uri="{FF2B5EF4-FFF2-40B4-BE49-F238E27FC236}">
                <a16:creationId xmlns:a16="http://schemas.microsoft.com/office/drawing/2014/main" id="{1FBA02EC-C0FB-9778-86D3-73E1C24D9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858" y="4114493"/>
            <a:ext cx="628414" cy="6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3A43775-5663-C315-4E2C-134C2825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897721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390374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4631" y="2970162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80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8467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D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A70D9A5-8EA2-D792-3043-909A8013C3FA}"/>
              </a:ext>
            </a:extLst>
          </p:cNvPr>
          <p:cNvGrpSpPr/>
          <p:nvPr/>
        </p:nvGrpSpPr>
        <p:grpSpPr>
          <a:xfrm>
            <a:off x="1632922" y="3518695"/>
            <a:ext cx="1441897" cy="1353433"/>
            <a:chOff x="1632922" y="3518695"/>
            <a:chExt cx="1441897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Qatar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753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Ecuador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Senegal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Netherlands</a:t>
              </a:r>
            </a:p>
          </p:txBody>
        </p:sp>
        <p:pic>
          <p:nvPicPr>
            <p:cNvPr id="182" name="Picture Placeholder 122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616292FE-7306-98C7-9E18-589D9E9B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" r="2083"/>
            <a:stretch>
              <a:fillRect/>
            </a:stretch>
          </p:blipFill>
          <p:spPr>
            <a:xfrm>
              <a:off x="1632922" y="355264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3" name="Picture Placeholder 12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1C99148-E292-A886-4241-C29A8AA4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2922" y="391145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4" name="Picture Placeholder 12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D2408E8-E709-B77E-AC29-F58B2676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1" b="5961"/>
            <a:stretch>
              <a:fillRect/>
            </a:stretch>
          </p:blipFill>
          <p:spPr>
            <a:xfrm>
              <a:off x="1632922" y="427027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5" name="Picture Placeholder 132" descr="Shape, rectangle&#10;&#10;Description automatically generated">
              <a:extLst>
                <a:ext uri="{FF2B5EF4-FFF2-40B4-BE49-F238E27FC236}">
                  <a16:creationId xmlns:a16="http://schemas.microsoft.com/office/drawing/2014/main" id="{9071CE47-5F04-313D-9ABD-5D915248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2922" y="462908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03B719-A2C5-ED99-ADD5-6D7A6FA13E8E}"/>
              </a:ext>
            </a:extLst>
          </p:cNvPr>
          <p:cNvGrpSpPr/>
          <p:nvPr/>
        </p:nvGrpSpPr>
        <p:grpSpPr>
          <a:xfrm>
            <a:off x="6622826" y="3518695"/>
            <a:ext cx="1458648" cy="1353433"/>
            <a:chOff x="6622826" y="3518695"/>
            <a:chExt cx="1458648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Argentina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Saudi Arabia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673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Mexico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Poland</a:t>
              </a:r>
            </a:p>
          </p:txBody>
        </p:sp>
        <p:pic>
          <p:nvPicPr>
            <p:cNvPr id="208" name="Picture Placeholder 1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B8C2836-37FD-7090-3BFA-711B3EBF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7408"/>
            <a:stretch>
              <a:fillRect/>
            </a:stretch>
          </p:blipFill>
          <p:spPr>
            <a:xfrm>
              <a:off x="6622826" y="355248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09" name="Picture Placeholder 156" descr="Text&#10;&#10;Description automatically generated">
              <a:extLst>
                <a:ext uri="{FF2B5EF4-FFF2-40B4-BE49-F238E27FC236}">
                  <a16:creationId xmlns:a16="http://schemas.microsoft.com/office/drawing/2014/main" id="{03C056B0-6D5F-ACC3-33DF-234CDE5C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22826" y="391129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0" name="Picture Placeholder 15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7F02CA4-F480-694E-32AE-E527A3EA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r="1303"/>
            <a:stretch>
              <a:fillRect/>
            </a:stretch>
          </p:blipFill>
          <p:spPr>
            <a:xfrm>
              <a:off x="6622826" y="427010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1" name="Picture Placeholder 160" descr="Shape&#10;&#10;Description automatically generated">
              <a:extLst>
                <a:ext uri="{FF2B5EF4-FFF2-40B4-BE49-F238E27FC236}">
                  <a16:creationId xmlns:a16="http://schemas.microsoft.com/office/drawing/2014/main" id="{EE932879-7E65-783D-29C4-2F5E8564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3" b="3043"/>
            <a:stretch>
              <a:fillRect/>
            </a:stretch>
          </p:blipFill>
          <p:spPr>
            <a:xfrm>
              <a:off x="6622826" y="462891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E5DA020-4F45-C01A-059C-EF666383B9CE}"/>
              </a:ext>
            </a:extLst>
          </p:cNvPr>
          <p:cNvGrpSpPr/>
          <p:nvPr/>
        </p:nvGrpSpPr>
        <p:grpSpPr>
          <a:xfrm>
            <a:off x="9058655" y="3518695"/>
            <a:ext cx="1435597" cy="1353433"/>
            <a:chOff x="9109968" y="3518695"/>
            <a:chExt cx="1435597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France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Australia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809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Denmark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5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Tunisia</a:t>
              </a:r>
            </a:p>
          </p:txBody>
        </p:sp>
        <p:pic>
          <p:nvPicPr>
            <p:cNvPr id="221" name="Picture Placeholder 162" descr="Shape&#10;&#10;Description automatically generated">
              <a:extLst>
                <a:ext uri="{FF2B5EF4-FFF2-40B4-BE49-F238E27FC236}">
                  <a16:creationId xmlns:a16="http://schemas.microsoft.com/office/drawing/2014/main" id="{845B92B6-A8A4-0BE3-40E1-2212432C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2" name="Picture Placeholder 164" descr="Logo&#10;&#10;Description automatically generated">
              <a:extLst>
                <a:ext uri="{FF2B5EF4-FFF2-40B4-BE49-F238E27FC236}">
                  <a16:creationId xmlns:a16="http://schemas.microsoft.com/office/drawing/2014/main" id="{15E5F343-1514-9317-4B76-6DA14896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3" r="7983"/>
            <a:stretch>
              <a:fillRect/>
            </a:stretch>
          </p:blipFill>
          <p:spPr>
            <a:xfrm>
              <a:off x="9109968" y="391256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3" name="Picture Placeholder 166" descr="Logo&#10;&#10;Description automatically generated">
              <a:extLst>
                <a:ext uri="{FF2B5EF4-FFF2-40B4-BE49-F238E27FC236}">
                  <a16:creationId xmlns:a16="http://schemas.microsoft.com/office/drawing/2014/main" id="{4DB846B5-8A7B-04D7-2CBE-DA7F6800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93" b="11193"/>
            <a:stretch>
              <a:fillRect/>
            </a:stretch>
          </p:blipFill>
          <p:spPr>
            <a:xfrm>
              <a:off x="9109968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4" name="Picture Placeholder 168" descr="Logo, icon&#10;&#10;Description automatically generated">
              <a:extLst>
                <a:ext uri="{FF2B5EF4-FFF2-40B4-BE49-F238E27FC236}">
                  <a16:creationId xmlns:a16="http://schemas.microsoft.com/office/drawing/2014/main" id="{09D54D0B-82D2-5830-FA65-36541F4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51F920-7544-5B00-DA4A-838A9F734F0C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6D935-ACBE-F369-8D39-00B2B8CF5E58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15DD6BFF-A1EA-AFFF-CC73-CA02A426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014CF63-7AD4-4D2A-5E96-31C5635FF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8DD8215-75B4-5840-EB02-8EC77E4B1B9E}"/>
              </a:ext>
            </a:extLst>
          </p:cNvPr>
          <p:cNvSpPr txBox="1"/>
          <p:nvPr/>
        </p:nvSpPr>
        <p:spPr>
          <a:xfrm>
            <a:off x="1828801" y="2031280"/>
            <a:ext cx="85344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Svetsko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prvenstvno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fudbalu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će imati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tima podeljenih u 8 različitih grupa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62101-B9CE-124D-1587-8E88E717DA7E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England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IR Iran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USA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Wales</a:t>
              </a:r>
            </a:p>
          </p:txBody>
        </p:sp>
        <p:pic>
          <p:nvPicPr>
            <p:cNvPr id="196" name="Picture Placeholder 1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FBAF63-A501-03C3-1C44-5AB0764C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" r="1140"/>
            <a:stretch>
              <a:fillRect/>
            </a:stretch>
          </p:blipFill>
          <p:spPr>
            <a:xfrm>
              <a:off x="4126607" y="391431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7" name="Picture Placeholder 144" descr="Background pattern&#10;&#10;Description automatically generated">
              <a:extLst>
                <a:ext uri="{FF2B5EF4-FFF2-40B4-BE49-F238E27FC236}">
                  <a16:creationId xmlns:a16="http://schemas.microsoft.com/office/drawing/2014/main" id="{41E3621C-F4FA-F883-8EC4-DFDA5450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" r="5472"/>
            <a:stretch>
              <a:fillRect/>
            </a:stretch>
          </p:blipFill>
          <p:spPr>
            <a:xfrm>
              <a:off x="4126607" y="427312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8" name="Picture Placeholder 14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7B28A71-E2BA-EEF1-ABB3-1B2989F9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4126607" y="463194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61" name="Picture 4" descr="flag of England | flag of a constituent unit of the United Kingdom |  Britannica">
              <a:extLst>
                <a:ext uri="{FF2B5EF4-FFF2-40B4-BE49-F238E27FC236}">
                  <a16:creationId xmlns:a16="http://schemas.microsoft.com/office/drawing/2014/main" id="{B5C33B59-1F8E-454B-4DF0-4AAF4B1EE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07" y="3552485"/>
              <a:ext cx="365760" cy="2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07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958D69A-84C1-1A85-F213-AD1D1BF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906537" y="2970162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401595" y="2970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0623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7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7665" y="2970162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H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54EAAC-B867-EFBE-383B-02973B11B796}"/>
              </a:ext>
            </a:extLst>
          </p:cNvPr>
          <p:cNvGrpSpPr/>
          <p:nvPr/>
        </p:nvGrpSpPr>
        <p:grpSpPr>
          <a:xfrm>
            <a:off x="1636358" y="3518695"/>
            <a:ext cx="1438461" cy="1353433"/>
            <a:chOff x="1636358" y="3518695"/>
            <a:chExt cx="1438461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Costa Rica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Japan</a:t>
              </a:r>
            </a:p>
          </p:txBody>
        </p:sp>
        <p:pic>
          <p:nvPicPr>
            <p:cNvPr id="138" name="Picture Placeholder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E213D48-809C-322A-CCE6-30C127B83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3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446C156A-AEBF-B449-2E90-2C10AC58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426756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0" name="Picture Placeholder 48" descr="Bubble chart&#10;&#10;Description automatically generated">
              <a:extLst>
                <a:ext uri="{FF2B5EF4-FFF2-40B4-BE49-F238E27FC236}">
                  <a16:creationId xmlns:a16="http://schemas.microsoft.com/office/drawing/2014/main" id="{1BBC7210-062E-6A91-1192-60A127F1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6358" y="462637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1" name="Picture Placeholder 44">
              <a:extLst>
                <a:ext uri="{FF2B5EF4-FFF2-40B4-BE49-F238E27FC236}">
                  <a16:creationId xmlns:a16="http://schemas.microsoft.com/office/drawing/2014/main" id="{D72550D5-30C6-4DF5-8782-602D8388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5B0F68-A055-7222-227C-705DEB472F88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Belgium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Canada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Morocco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Croatia</a:t>
              </a:r>
            </a:p>
          </p:txBody>
        </p:sp>
        <p:pic>
          <p:nvPicPr>
            <p:cNvPr id="151" name="Picture Placeholder 50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92E4472-6168-4516-4CB2-A9AFDC9B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2" name="Picture Placeholder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A5D7AB-A889-2E50-BA15-B0C9FA5D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3" name="Picture Placeholder 5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5A0B79C-BFB5-F721-6CCB-6851903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2537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4" name="Picture Placeholder 6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5F1B56-517A-92EF-4783-1379A652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7222"/>
            <a:stretch>
              <a:fillRect/>
            </a:stretch>
          </p:blipFill>
          <p:spPr>
            <a:xfrm>
              <a:off x="4126607" y="462637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355C1F-D7B8-ED00-FBBA-73A4F032709D}"/>
              </a:ext>
            </a:extLst>
          </p:cNvPr>
          <p:cNvGrpSpPr/>
          <p:nvPr/>
        </p:nvGrpSpPr>
        <p:grpSpPr>
          <a:xfrm>
            <a:off x="6616706" y="3518695"/>
            <a:ext cx="1438611" cy="1353433"/>
            <a:chOff x="6616706" y="3518695"/>
            <a:chExt cx="1438611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Serbia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Switzerland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Cameroon</a:t>
              </a:r>
            </a:p>
          </p:txBody>
        </p:sp>
        <p:pic>
          <p:nvPicPr>
            <p:cNvPr id="16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B8EC8F5F-8972-0FF0-D426-3AA5726F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6616706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5" name="Picture Placeholder 70" descr="A red and blue flag&#10;&#10;Description automatically generated with medium confidence">
              <a:extLst>
                <a:ext uri="{FF2B5EF4-FFF2-40B4-BE49-F238E27FC236}">
                  <a16:creationId xmlns:a16="http://schemas.microsoft.com/office/drawing/2014/main" id="{25038616-FF02-B42D-D8D0-060A0B7F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16706" y="391256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6" name="Picture Placeholder 107" descr="A picture containing text, first-aid kit, clipart&#10;&#10;Description automatically generated">
              <a:extLst>
                <a:ext uri="{FF2B5EF4-FFF2-40B4-BE49-F238E27FC236}">
                  <a16:creationId xmlns:a16="http://schemas.microsoft.com/office/drawing/2014/main" id="{BBFA4A3E-5FD5-3079-D3DF-6F5012D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52" b="20652"/>
            <a:stretch>
              <a:fillRect/>
            </a:stretch>
          </p:blipFill>
          <p:spPr>
            <a:xfrm>
              <a:off x="6616706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7" name="Picture Placeholder 111" descr="Icon&#10;&#10;Description automatically generated">
              <a:extLst>
                <a:ext uri="{FF2B5EF4-FFF2-40B4-BE49-F238E27FC236}">
                  <a16:creationId xmlns:a16="http://schemas.microsoft.com/office/drawing/2014/main" id="{EF8BA6AA-D951-B4FA-5689-84D14554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" b="6000"/>
            <a:stretch>
              <a:fillRect/>
            </a:stretch>
          </p:blipFill>
          <p:spPr>
            <a:xfrm>
              <a:off x="6616706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FBC13E-46A3-1A5C-37B4-B2389959C6FE}"/>
              </a:ext>
            </a:extLst>
          </p:cNvPr>
          <p:cNvGrpSpPr/>
          <p:nvPr/>
        </p:nvGrpSpPr>
        <p:grpSpPr>
          <a:xfrm>
            <a:off x="9055785" y="3518695"/>
            <a:ext cx="1654052" cy="1353433"/>
            <a:chOff x="9107101" y="3518695"/>
            <a:chExt cx="1654052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Portugal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Ghana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4" y="4595129"/>
              <a:ext cx="1244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Korea Republic</a:t>
              </a:r>
            </a:p>
          </p:txBody>
        </p:sp>
        <p:pic>
          <p:nvPicPr>
            <p:cNvPr id="177" name="Picture Placeholder 115" descr="Diagram&#10;&#10;Description automatically generated">
              <a:extLst>
                <a:ext uri="{FF2B5EF4-FFF2-40B4-BE49-F238E27FC236}">
                  <a16:creationId xmlns:a16="http://schemas.microsoft.com/office/drawing/2014/main" id="{24727928-3575-8E7A-BE9C-B38FABE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9107101" y="355010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8" name="Picture Placeholder 11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119D8-73B6-FCA6-5DD8-0AEC730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2" b="6012"/>
            <a:stretch>
              <a:fillRect/>
            </a:stretch>
          </p:blipFill>
          <p:spPr>
            <a:xfrm>
              <a:off x="9107101" y="390891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9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AE81C5F-C3CF-97A1-3440-23917C30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9107101" y="426773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0" name="Picture Placeholder 1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77CA436-1325-8B96-DA71-5BA5990C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1" b="5951"/>
            <a:stretch>
              <a:fillRect/>
            </a:stretch>
          </p:blipFill>
          <p:spPr>
            <a:xfrm>
              <a:off x="9107101" y="462654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C04CC8-21A9-F2BB-D3AA-1A4CFEDCFEAD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75EA82-D1DE-56BF-BBB2-BAC64CC21DA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7D8C3F1-EB7B-DA91-A706-E051269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0462297-2D30-6D43-5601-92FCE310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6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If(!repo</a:t>
              </a:r>
              <a:r>
                <a:rPr lang="sr-Latn-RS" dirty="0"/>
                <a:t>.</a:t>
              </a:r>
              <a:r>
                <a:rPr lang="sr-Latn-RS" dirty="0" err="1"/>
                <a:t>isEmpt</a:t>
              </a:r>
              <a:r>
                <a:rPr lang="en-US" dirty="0"/>
                <a:t>y()</a:t>
              </a:r>
              <a:r>
                <a:rPr lang="en-IN" dirty="0"/>
                <a:t>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77760" y="3183592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7E4D2F-84A8-A21B-E12C-BD56472CD584}"/>
              </a:ext>
            </a:extLst>
          </p:cNvPr>
          <p:cNvGrpSpPr/>
          <p:nvPr/>
        </p:nvGrpSpPr>
        <p:grpSpPr>
          <a:xfrm>
            <a:off x="4479526" y="2094466"/>
            <a:ext cx="3225546" cy="595062"/>
            <a:chOff x="2634800" y="900138"/>
            <a:chExt cx="3225546" cy="595062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0FC93C9-9A8C-870E-1494-9D215C800057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sr-Latn-RS" i="1" dirty="0"/>
                <a:t>Tombola</a:t>
              </a:r>
              <a:endParaRPr lang="en-IN" i="1" dirty="0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06E0CE6B-45F9-D2EC-31E6-9CD906E6BF03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3AA11F72-ECEB-C5E0-3472-AB1EF41500F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994D30CC-261A-367E-FEE5-6770A0AA0C4D}"/>
              </a:ext>
            </a:extLst>
          </p:cNvPr>
          <p:cNvCxnSpPr>
            <a:cxnSpLocks/>
            <a:stCxn id="179" idx="0"/>
            <a:endCxn id="157" idx="2"/>
          </p:cNvCxnSpPr>
          <p:nvPr/>
        </p:nvCxnSpPr>
        <p:spPr>
          <a:xfrm flipH="1" flipV="1">
            <a:off x="6090449" y="2689528"/>
            <a:ext cx="3701" cy="37805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1B47955-6127-A7BF-D969-7208B1605CBB}"/>
              </a:ext>
            </a:extLst>
          </p:cNvPr>
          <p:cNvGrpSpPr/>
          <p:nvPr/>
        </p:nvGrpSpPr>
        <p:grpSpPr>
          <a:xfrm>
            <a:off x="8127118" y="1753462"/>
            <a:ext cx="3225546" cy="1209364"/>
            <a:chOff x="2634800" y="900138"/>
            <a:chExt cx="3225546" cy="595062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EEB7C76-5A0B-6864-5C87-A4D82E011A0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i="1" dirty="0" err="1"/>
                <a:t>abstract</a:t>
              </a:r>
              <a:r>
                <a:rPr lang="sr-Latn-RS" i="1" dirty="0"/>
                <a:t> </a:t>
              </a:r>
              <a:r>
                <a:rPr lang="sr-Latn-RS" i="1" dirty="0" err="1"/>
                <a:t>izvlacenjeIzSesira</a:t>
              </a:r>
              <a:r>
                <a:rPr lang="sr-Latn-RS" i="1" dirty="0"/>
                <a:t>()</a:t>
              </a:r>
              <a:endParaRPr lang="en-IN" i="1" dirty="0"/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9DE4B01F-352C-E7A8-9F82-8F86128A130B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A2A11B96-D2C4-C3DA-97F1-46DFE1AB7CC2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7" name="Oval 186">
            <a:extLst>
              <a:ext uri="{FF2B5EF4-FFF2-40B4-BE49-F238E27FC236}">
                <a16:creationId xmlns:a16="http://schemas.microsoft.com/office/drawing/2014/main" id="{A554CA36-0AB3-FB02-668E-28D8712F2FEF}"/>
              </a:ext>
            </a:extLst>
          </p:cNvPr>
          <p:cNvSpPr/>
          <p:nvPr/>
        </p:nvSpPr>
        <p:spPr>
          <a:xfrm>
            <a:off x="7830659" y="1103509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E3B9C56-6263-3383-01E2-3351BA0404A0}"/>
              </a:ext>
            </a:extLst>
          </p:cNvPr>
          <p:cNvCxnSpPr>
            <a:cxnSpLocks/>
            <a:stCxn id="180" idx="0"/>
          </p:cNvCxnSpPr>
          <p:nvPr/>
        </p:nvCxnSpPr>
        <p:spPr>
          <a:xfrm flipH="1" flipV="1">
            <a:off x="7693372" y="2324128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8181AEB9-D44B-5655-11F8-B472EC3755EF}"/>
              </a:ext>
            </a:extLst>
          </p:cNvPr>
          <p:cNvSpPr txBox="1"/>
          <p:nvPr/>
        </p:nvSpPr>
        <p:spPr>
          <a:xfrm>
            <a:off x="8319437" y="1402836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467C56-2E8C-2A32-5470-9E05CA754E5B}"/>
              </a:ext>
            </a:extLst>
          </p:cNvPr>
          <p:cNvGrpSpPr/>
          <p:nvPr/>
        </p:nvGrpSpPr>
        <p:grpSpPr>
          <a:xfrm>
            <a:off x="2824995" y="683129"/>
            <a:ext cx="3225546" cy="595062"/>
            <a:chOff x="2634800" y="900138"/>
            <a:chExt cx="3225546" cy="595062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DF8E0D6-F230-5E38-F83F-12C6CEA1530B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HttpClient</a:t>
              </a:r>
              <a:r>
                <a:rPr lang="sr-Latn-RS" dirty="0"/>
                <a:t> - API Web </a:t>
              </a:r>
              <a:r>
                <a:rPr lang="sr-Latn-RS" dirty="0" err="1"/>
                <a:t>Service</a:t>
              </a:r>
              <a:r>
                <a:rPr lang="sr-Latn-RS" dirty="0"/>
                <a:t> </a:t>
              </a:r>
              <a:endParaRPr lang="en-IN" dirty="0"/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770E66BA-007D-18CE-63C5-D720FDD7738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A1FD3751-7FBD-8DAE-A29E-B588A22D0380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BD9552F-9E79-B902-CE3B-DC5C6CD980FB}"/>
              </a:ext>
            </a:extLst>
          </p:cNvPr>
          <p:cNvGrpSpPr/>
          <p:nvPr/>
        </p:nvGrpSpPr>
        <p:grpSpPr>
          <a:xfrm>
            <a:off x="6152311" y="683129"/>
            <a:ext cx="3225546" cy="595062"/>
            <a:chOff x="2634800" y="900138"/>
            <a:chExt cx="3225546" cy="59506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6FCF28C-2094-7B1D-F9E5-CBC8A15F2BF0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CSVReader</a:t>
              </a:r>
              <a:endParaRPr lang="en-IN" dirty="0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14C66F95-20D0-090C-3C5F-0A4B797FBD4E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08154EC0-8F4F-5184-E9D7-055B2788D7B8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9E69A66B-FA9F-EC97-8251-E0D5A21CDE2B}"/>
              </a:ext>
            </a:extLst>
          </p:cNvPr>
          <p:cNvCxnSpPr>
            <a:cxnSpLocks/>
            <a:stCxn id="193" idx="2"/>
            <a:endCxn id="157" idx="0"/>
          </p:cNvCxnSpPr>
          <p:nvPr/>
        </p:nvCxnSpPr>
        <p:spPr>
          <a:xfrm rot="5400000">
            <a:off x="6518705" y="849936"/>
            <a:ext cx="816275" cy="16727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C82FFA10-D644-6BF4-31BC-4106B57897B8}"/>
              </a:ext>
            </a:extLst>
          </p:cNvPr>
          <p:cNvCxnSpPr>
            <a:cxnSpLocks/>
            <a:stCxn id="189" idx="2"/>
            <a:endCxn id="157" idx="0"/>
          </p:cNvCxnSpPr>
          <p:nvPr/>
        </p:nvCxnSpPr>
        <p:spPr>
          <a:xfrm rot="16200000" flipH="1">
            <a:off x="4855046" y="859062"/>
            <a:ext cx="816275" cy="1654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  <p:bldP spid="187" grpId="0" animBg="1"/>
      <p:bldP spid="18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408</Words>
  <Application>Microsoft Office PowerPoint</Application>
  <PresentationFormat>Widescreen</PresentationFormat>
  <Paragraphs>154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Overpass SemiBold</vt:lpstr>
      <vt:lpstr>Calibri</vt:lpstr>
      <vt:lpstr>Arial</vt:lpstr>
      <vt:lpstr>Overpass</vt:lpstr>
      <vt:lpstr>Calibri Light</vt:lpstr>
      <vt:lpstr>Overpass ExtraBold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Veljko Blagojević | 2019/0353</cp:lastModifiedBy>
  <cp:revision>38</cp:revision>
  <dcterms:created xsi:type="dcterms:W3CDTF">2022-06-20T08:37:36Z</dcterms:created>
  <dcterms:modified xsi:type="dcterms:W3CDTF">2023-06-23T15:07:47Z</dcterms:modified>
</cp:coreProperties>
</file>